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2"/>
  </p:notesMasterIdLst>
  <p:sldIdLst>
    <p:sldId id="262" r:id="rId3"/>
    <p:sldId id="265" r:id="rId4"/>
    <p:sldId id="269" r:id="rId5"/>
    <p:sldId id="263" r:id="rId6"/>
    <p:sldId id="264" r:id="rId7"/>
    <p:sldId id="268" r:id="rId8"/>
    <p:sldId id="266" r:id="rId9"/>
    <p:sldId id="270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8296" autoAdjust="0"/>
  </p:normalViewPr>
  <p:slideViewPr>
    <p:cSldViewPr snapToGrid="0">
      <p:cViewPr varScale="1">
        <p:scale>
          <a:sx n="79" d="100"/>
          <a:sy n="79" d="100"/>
        </p:scale>
        <p:origin x="183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94419-DEB2-425D-A157-096BA791B16C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3F7A6-5F67-4B9F-A363-8AA6724BC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094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3F7A6-5F67-4B9F-A363-8AA6724BC9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164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Bring copies of:</a:t>
            </a:r>
          </a:p>
          <a:p>
            <a:r>
              <a:rPr lang="en-US" dirty="0" smtClean="0"/>
              <a:t>Explore</a:t>
            </a:r>
          </a:p>
          <a:p>
            <a:r>
              <a:rPr lang="en-US" dirty="0" smtClean="0"/>
              <a:t>Panorama</a:t>
            </a:r>
          </a:p>
          <a:p>
            <a:r>
              <a:rPr lang="en-US" dirty="0" smtClean="0"/>
              <a:t>Perspectives</a:t>
            </a:r>
          </a:p>
          <a:p>
            <a:r>
              <a:rPr lang="en-US" dirty="0" smtClean="0"/>
              <a:t>Res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Ipsa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3F7A6-5F67-4B9F-A363-8AA6724BC9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35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Pix of UMatters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3F7A6-5F67-4B9F-A363-8AA6724BC9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92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1.Faculty and Staff Article Interest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(To sum it up quickly below, 1 being the highest, is the interest in order: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Faculty: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1) Technology upgrades/wellness/incentives; 2) Research; 3) Perks; 4) and 5) Events and General Campus News (tie); 6) Professional Development; 7) Faculty who Have Earned Tenure; 8) Internal Job Postings; 9) Athletics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Staff: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1) Technology upgrades/wellness/incentives; 2) Perks; 3) General Campus News; 4) Events; 5) Professional Development; 6) Internal Job Postings; 7) Research; 8) Athletics; 9) Faculty Who Earn Tenure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3F7A6-5F67-4B9F-A363-8AA6724BC90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558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http://www.umkc.edu/mcom/resources/make_announcements.cfm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3F7A6-5F67-4B9F-A363-8AA6724BC90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291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BBC5-F380-4E12-AED0-D2BEA8576293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038E-C56A-4278-8F76-C953942B3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89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BBC5-F380-4E12-AED0-D2BEA8576293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038E-C56A-4278-8F76-C953942B3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93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BBC5-F380-4E12-AED0-D2BEA8576293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038E-C56A-4278-8F76-C953942B3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462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EA4D-F3C4-4046-BB47-FCB1207B26B3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5A35-BBF8-6142-A822-4BC4CE950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27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EA4D-F3C4-4046-BB47-FCB1207B26B3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5A35-BBF8-6142-A822-4BC4CE950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284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EA4D-F3C4-4046-BB47-FCB1207B26B3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5A35-BBF8-6142-A822-4BC4CE950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708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EA4D-F3C4-4046-BB47-FCB1207B26B3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5A35-BBF8-6142-A822-4BC4CE950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08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EA4D-F3C4-4046-BB47-FCB1207B26B3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5A35-BBF8-6142-A822-4BC4CE950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250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EA4D-F3C4-4046-BB47-FCB1207B26B3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5A35-BBF8-6142-A822-4BC4CE950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688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EA4D-F3C4-4046-BB47-FCB1207B26B3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5A35-BBF8-6142-A822-4BC4CE950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967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EA4D-F3C4-4046-BB47-FCB1207B26B3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5A35-BBF8-6142-A822-4BC4CE950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92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BBC5-F380-4E12-AED0-D2BEA8576293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038E-C56A-4278-8F76-C953942B3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5787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EA4D-F3C4-4046-BB47-FCB1207B26B3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5A35-BBF8-6142-A822-4BC4CE950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3313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EA4D-F3C4-4046-BB47-FCB1207B26B3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5A35-BBF8-6142-A822-4BC4CE950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4689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EA4D-F3C4-4046-BB47-FCB1207B26B3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5A35-BBF8-6142-A822-4BC4CE950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258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BBC5-F380-4E12-AED0-D2BEA8576293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038E-C56A-4278-8F76-C953942B3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91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BBC5-F380-4E12-AED0-D2BEA8576293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038E-C56A-4278-8F76-C953942B3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32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BBC5-F380-4E12-AED0-D2BEA8576293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038E-C56A-4278-8F76-C953942B3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30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BBC5-F380-4E12-AED0-D2BEA8576293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038E-C56A-4278-8F76-C953942B3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205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BBC5-F380-4E12-AED0-D2BEA8576293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038E-C56A-4278-8F76-C953942B3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207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BBC5-F380-4E12-AED0-D2BEA8576293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038E-C56A-4278-8F76-C953942B3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53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BBC5-F380-4E12-AED0-D2BEA8576293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038E-C56A-4278-8F76-C953942B3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817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EBBC5-F380-4E12-AED0-D2BEA8576293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A038E-C56A-4278-8F76-C953942B3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53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BEA4D-F3C4-4046-BB47-FCB1207B26B3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75A35-BBF8-6142-A822-4BC4CE950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776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UMKC faculty in the news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Faculty Senate</a:t>
            </a:r>
          </a:p>
          <a:p>
            <a:r>
              <a:rPr lang="en-US" dirty="0" smtClean="0"/>
              <a:t>Feb. 17, 2015</a:t>
            </a:r>
          </a:p>
        </p:txBody>
      </p:sp>
    </p:spTree>
    <p:extLst>
      <p:ext uri="{BB962C8B-B14F-4D97-AF65-F5344CB8AC3E}">
        <p14:creationId xmlns:p14="http://schemas.microsoft.com/office/powerpoint/2010/main" val="393027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channels for faculty 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95252"/>
            <a:ext cx="10972800" cy="4996542"/>
          </a:xfrm>
        </p:spPr>
        <p:txBody>
          <a:bodyPr>
            <a:normAutofit/>
          </a:bodyPr>
          <a:lstStyle/>
          <a:p>
            <a:r>
              <a:rPr lang="en-US" dirty="0" smtClean="0"/>
              <a:t>Multiple options:</a:t>
            </a:r>
          </a:p>
          <a:p>
            <a:pPr lvl="1"/>
            <a:r>
              <a:rPr lang="en-US" dirty="0"/>
              <a:t>Local, regional and national media</a:t>
            </a:r>
          </a:p>
          <a:p>
            <a:pPr lvl="1"/>
            <a:r>
              <a:rPr lang="en-US" dirty="0" smtClean="0"/>
              <a:t>UMatters</a:t>
            </a:r>
          </a:p>
          <a:p>
            <a:pPr lvl="1"/>
            <a:r>
              <a:rPr lang="en-US" dirty="0" smtClean="0"/>
              <a:t>Your own unit’s website</a:t>
            </a:r>
          </a:p>
          <a:p>
            <a:pPr lvl="1"/>
            <a:r>
              <a:rPr lang="en-US" dirty="0" smtClean="0"/>
              <a:t>Facebook, Twitter and other social media</a:t>
            </a:r>
          </a:p>
          <a:p>
            <a:pPr lvl="1"/>
            <a:r>
              <a:rPr lang="en-US" dirty="0" smtClean="0"/>
              <a:t>Our UMKC-produced magazines</a:t>
            </a:r>
          </a:p>
          <a:p>
            <a:pPr lvl="1"/>
            <a:r>
              <a:rPr lang="en-US" dirty="0" err="1" smtClean="0"/>
              <a:t>eRoos</a:t>
            </a:r>
            <a:r>
              <a:rPr lang="en-US" dirty="0" smtClean="0"/>
              <a:t> and other alumni publications</a:t>
            </a:r>
          </a:p>
          <a:p>
            <a:pPr lvl="1"/>
            <a:r>
              <a:rPr lang="en-US" dirty="0" smtClean="0"/>
              <a:t>Other: Blogs, higher </a:t>
            </a:r>
            <a:r>
              <a:rPr lang="en-US" dirty="0" err="1" smtClean="0"/>
              <a:t>ed</a:t>
            </a:r>
            <a:r>
              <a:rPr lang="en-US" dirty="0" smtClean="0"/>
              <a:t> publications, trade and professional journals, local web and media partners, etc.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3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interest in our faculty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produced literally hundreds of stories about our UMKC faculty in 2014 alone.</a:t>
            </a:r>
          </a:p>
          <a:p>
            <a:pPr lvl="1"/>
            <a:r>
              <a:rPr lang="en-US" dirty="0" smtClean="0"/>
              <a:t>More than 100 stories featuring our UMKC faculty were published in newspapers or broadcast on television or radio.</a:t>
            </a:r>
          </a:p>
          <a:p>
            <a:pPr lvl="1"/>
            <a:r>
              <a:rPr lang="en-US" dirty="0" smtClean="0"/>
              <a:t>A couple hundred more were published in our UMKC channels, including UMatters, UMKC Today, our Facebook and Twitter channels and various UMKC magazines and newsletters. 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r>
              <a:rPr lang="en-US" b="1" dirty="0" smtClean="0"/>
              <a:t>But we also turned away several dozen opportunities to showcase our media...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8437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share your story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600201"/>
            <a:ext cx="2995749" cy="4525963"/>
          </a:xfrm>
        </p:spPr>
        <p:txBody>
          <a:bodyPr/>
          <a:lstStyle/>
          <a:p>
            <a:r>
              <a:rPr lang="en-US" dirty="0" smtClean="0"/>
              <a:t>Send us a story tip through UMatters...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7793" t="19118" r="8158" b="13035"/>
          <a:stretch/>
        </p:blipFill>
        <p:spPr>
          <a:xfrm>
            <a:off x="3513909" y="1394302"/>
            <a:ext cx="7929604" cy="4937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ight Arrow 6"/>
          <p:cNvSpPr/>
          <p:nvPr/>
        </p:nvSpPr>
        <p:spPr>
          <a:xfrm rot="-12420000">
            <a:off x="9692640" y="2550366"/>
            <a:ext cx="822960" cy="444138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31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UMatters Survey – topics in order of interest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Faculty</a:t>
            </a:r>
          </a:p>
          <a:p>
            <a:pPr marL="0" indent="0">
              <a:buNone/>
            </a:pPr>
            <a:r>
              <a:rPr lang="en-US" dirty="0" smtClean="0"/>
              <a:t>	1) Tech upgrades, wellness, incentives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2) Research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3) Perks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4) and 5) (tie) Events and general campus news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6) Professional development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7) Faculty with tenure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Staff</a:t>
            </a:r>
          </a:p>
          <a:p>
            <a:pPr marL="0" indent="0">
              <a:buNone/>
            </a:pPr>
            <a:r>
              <a:rPr lang="en-US" dirty="0" smtClean="0"/>
              <a:t>	1) Tech upgrades, wellness, incentives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2) Perks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3) General campus news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4) Events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5) Professional development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6) Internal job postings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7)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74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share your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2616926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OR </a:t>
            </a:r>
            <a:r>
              <a:rPr lang="en-US" dirty="0" smtClean="0"/>
              <a:t>through the </a:t>
            </a:r>
            <a:r>
              <a:rPr lang="en-US" dirty="0" err="1"/>
              <a:t>MCom</a:t>
            </a:r>
            <a:r>
              <a:rPr lang="en-US" dirty="0"/>
              <a:t> </a:t>
            </a:r>
            <a:r>
              <a:rPr lang="en-US" dirty="0" smtClean="0"/>
              <a:t>website, under Resources tab.</a:t>
            </a:r>
          </a:p>
          <a:p>
            <a:r>
              <a:rPr lang="en-US" dirty="0" smtClean="0"/>
              <a:t>www.umkc.edu/mcom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1036" t="10604" r="11779" b="38606"/>
          <a:stretch/>
        </p:blipFill>
        <p:spPr>
          <a:xfrm>
            <a:off x="3326289" y="1600201"/>
            <a:ext cx="8700248" cy="5079531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-12420000">
            <a:off x="10071463" y="1195569"/>
            <a:ext cx="822960" cy="444138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63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Ways to share your story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Contact a member of our PR team.</a:t>
            </a:r>
          </a:p>
          <a:p>
            <a:pPr lvl="1"/>
            <a:r>
              <a:rPr lang="en-US" dirty="0" smtClean="0"/>
              <a:t>John Martellaro, ext. 1592</a:t>
            </a:r>
          </a:p>
          <a:p>
            <a:pPr lvl="1"/>
            <a:r>
              <a:rPr lang="en-US" dirty="0" smtClean="0"/>
              <a:t>Stacy Downs, ext. 1441 </a:t>
            </a:r>
          </a:p>
          <a:p>
            <a:pPr lvl="1"/>
            <a:r>
              <a:rPr lang="en-US" dirty="0" smtClean="0"/>
              <a:t>Wandra Green, ext. 1601</a:t>
            </a:r>
          </a:p>
          <a:p>
            <a:pPr lvl="1"/>
            <a:r>
              <a:rPr lang="en-US" dirty="0" smtClean="0"/>
              <a:t>Bridget Koan, ext. 6678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76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about our PR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77686"/>
            <a:ext cx="10972800" cy="4525963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Resources our PR team can offer:</a:t>
            </a:r>
          </a:p>
          <a:p>
            <a:pPr lvl="1"/>
            <a:r>
              <a:rPr lang="en-US" dirty="0"/>
              <a:t>We can provide feedback on how to increase appeal of your story for media</a:t>
            </a:r>
          </a:p>
          <a:p>
            <a:pPr lvl="1"/>
            <a:r>
              <a:rPr lang="en-US" dirty="0" smtClean="0"/>
              <a:t>We can create a customized media list based on topic area using a media database</a:t>
            </a:r>
          </a:p>
          <a:p>
            <a:pPr lvl="1"/>
            <a:r>
              <a:rPr lang="en-US" dirty="0" smtClean="0"/>
              <a:t>We can provide media training – how to sound and look your best on TV/radio or a “practice interview” for print media</a:t>
            </a:r>
          </a:p>
          <a:p>
            <a:pPr lvl="1"/>
            <a:r>
              <a:rPr lang="en-US" dirty="0" smtClean="0"/>
              <a:t>We can identify opportunities that may make your story more appealing to newspaper or TV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9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new opportunities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new opportunities:</a:t>
            </a:r>
          </a:p>
          <a:p>
            <a:pPr lvl="1"/>
            <a:r>
              <a:rPr lang="en-US" dirty="0" smtClean="0"/>
              <a:t>Join a “Faculty Media Opportunity” email list. When we get media opportunities, we need people to quickly help us identify faculty experts who can be available on short notice.</a:t>
            </a:r>
          </a:p>
          <a:p>
            <a:pPr lvl="1"/>
            <a:r>
              <a:rPr lang="en-US" dirty="0" smtClean="0"/>
              <a:t>Phase II of our “UMKC – Going Places” storytelling project will focus on student/faculty stories. Coming next semester.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15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UMKC_PPT2</Template>
  <TotalTime>847</TotalTime>
  <Words>413</Words>
  <Application>Microsoft Office PowerPoint</Application>
  <PresentationFormat>Widescreen</PresentationFormat>
  <Paragraphs>72</Paragraphs>
  <Slides>9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Helvetica</vt:lpstr>
      <vt:lpstr>Custom Design</vt:lpstr>
      <vt:lpstr>Office Theme</vt:lpstr>
      <vt:lpstr>UMKC faculty in the news</vt:lpstr>
      <vt:lpstr>Communication channels for faculty news</vt:lpstr>
      <vt:lpstr>High interest in our faculty</vt:lpstr>
      <vt:lpstr>Ways to share your story</vt:lpstr>
      <vt:lpstr>UMatters Survey – topics in order of interest</vt:lpstr>
      <vt:lpstr>Ways to share your story</vt:lpstr>
      <vt:lpstr>Ways to share your story</vt:lpstr>
      <vt:lpstr>More about our PR services</vt:lpstr>
      <vt:lpstr>Two new opportunities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Spenner</dc:creator>
  <cp:lastModifiedBy>Bales, Leanna M.  (UMKC-Student)</cp:lastModifiedBy>
  <cp:revision>36</cp:revision>
  <dcterms:created xsi:type="dcterms:W3CDTF">2014-10-27T22:06:37Z</dcterms:created>
  <dcterms:modified xsi:type="dcterms:W3CDTF">2015-03-02T20:07:29Z</dcterms:modified>
</cp:coreProperties>
</file>