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624D-E302-49E1-A17F-E261947B8DE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A9C9-75F6-46D5-8F02-22964B121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9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624D-E302-49E1-A17F-E261947B8DE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A9C9-75F6-46D5-8F02-22964B121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4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624D-E302-49E1-A17F-E261947B8DE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A9C9-75F6-46D5-8F02-22964B121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96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624D-E302-49E1-A17F-E261947B8DE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A9C9-75F6-46D5-8F02-22964B121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5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624D-E302-49E1-A17F-E261947B8DE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A9C9-75F6-46D5-8F02-22964B121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26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624D-E302-49E1-A17F-E261947B8DE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A9C9-75F6-46D5-8F02-22964B121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4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624D-E302-49E1-A17F-E261947B8DE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A9C9-75F6-46D5-8F02-22964B121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6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624D-E302-49E1-A17F-E261947B8DE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A9C9-75F6-46D5-8F02-22964B121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720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624D-E302-49E1-A17F-E261947B8DE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A9C9-75F6-46D5-8F02-22964B121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9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624D-E302-49E1-A17F-E261947B8DE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A9C9-75F6-46D5-8F02-22964B121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624D-E302-49E1-A17F-E261947B8DE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DA9C9-75F6-46D5-8F02-22964B121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45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3624D-E302-49E1-A17F-E261947B8DE9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DA9C9-75F6-46D5-8F02-22964B121F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Fall 2013 Enrollment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Faculty Senate October 1,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8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Freshman Retention Trends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7543800" cy="4308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5273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Student Retention Trends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71600"/>
            <a:ext cx="7467600" cy="430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0240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Freshman Grad Rates</a:t>
            </a: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1447800"/>
            <a:ext cx="7010400" cy="391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7005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Transfer Graduation Rates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7696200" cy="394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021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229600" cy="582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6864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305800" cy="566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960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229600" cy="582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2681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153399" cy="582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9955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229599" cy="582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7166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304800"/>
            <a:ext cx="8229600" cy="582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384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229600" cy="5750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5981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305799" cy="582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0027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</Words>
  <Application>Microsoft Office PowerPoint</Application>
  <PresentationFormat>On-screen Show (4:3)</PresentationFormat>
  <Paragraphs>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Fall 2013 Enrollment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Freshman Retention Trends</vt:lpstr>
      <vt:lpstr>Transfer Student Retention Trends</vt:lpstr>
      <vt:lpstr>Freshman Grad Rates</vt:lpstr>
      <vt:lpstr>New Transfer Graduation Rates</vt:lpstr>
    </vt:vector>
  </TitlesOfParts>
  <Company>UMKC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2013 Enrollment</dc:title>
  <dc:creator>DeHaemers, Jennifer</dc:creator>
  <cp:lastModifiedBy>Pennington, Buddy D.</cp:lastModifiedBy>
  <cp:revision>1</cp:revision>
  <dcterms:created xsi:type="dcterms:W3CDTF">2013-10-01T20:15:08Z</dcterms:created>
  <dcterms:modified xsi:type="dcterms:W3CDTF">2013-10-02T18:47:22Z</dcterms:modified>
</cp:coreProperties>
</file>