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4" r:id="rId3"/>
    <p:sldId id="262" r:id="rId4"/>
    <p:sldId id="276" r:id="rId5"/>
    <p:sldId id="266" r:id="rId6"/>
    <p:sldId id="267" r:id="rId7"/>
    <p:sldId id="268" r:id="rId8"/>
    <p:sldId id="269" r:id="rId9"/>
    <p:sldId id="274" r:id="rId10"/>
    <p:sldId id="273" r:id="rId11"/>
    <p:sldId id="270" r:id="rId12"/>
    <p:sldId id="265" r:id="rId13"/>
    <p:sldId id="275" r:id="rId14"/>
    <p:sldId id="271" r:id="rId15"/>
    <p:sldId id="27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9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1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2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4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9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8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3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5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8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7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C2D59-BBF9-4F83-B687-CA4A73C86F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C1FB8-A67B-4702-BDBC-736285F3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5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Senate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11.19.13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2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7950"/>
            <a:ext cx="8991600" cy="38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025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1559"/>
            <a:ext cx="9144000" cy="423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44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Goals in Product Selection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Improve Communication Between Advisors, Students, Instructors  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Improve Access to Support Services, Advisors and/or Faculty</a:t>
            </a:r>
          </a:p>
          <a:p>
            <a:pPr lvl="2"/>
            <a:r>
              <a:rPr lang="en-US" dirty="0" smtClean="0"/>
              <a:t>Electronic Access to Appointment Scheduling</a:t>
            </a:r>
          </a:p>
          <a:p>
            <a:pPr lvl="2"/>
            <a:r>
              <a:rPr lang="en-US" dirty="0" smtClean="0"/>
              <a:t>Clear Identification of Resources for Specific Courses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Increase Advising Efficiency</a:t>
            </a:r>
          </a:p>
          <a:p>
            <a:pPr lvl="2"/>
            <a:r>
              <a:rPr lang="en-US" dirty="0" smtClean="0"/>
              <a:t>Mechanism to Identify Students Needing Assistance</a:t>
            </a:r>
          </a:p>
          <a:p>
            <a:pPr lvl="3"/>
            <a:r>
              <a:rPr lang="en-US" dirty="0" smtClean="0"/>
              <a:t>General Well Being, Performance Related</a:t>
            </a:r>
          </a:p>
          <a:p>
            <a:pPr lvl="3"/>
            <a:r>
              <a:rPr lang="en-US" dirty="0" smtClean="0"/>
              <a:t>Off Track Enrollment</a:t>
            </a:r>
          </a:p>
          <a:p>
            <a:pPr lvl="2"/>
            <a:r>
              <a:rPr lang="en-US" dirty="0" smtClean="0"/>
              <a:t>Get Out of the Way of Students Excelling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Re-enforce Course Expectations &amp; Use of Technology</a:t>
            </a:r>
          </a:p>
          <a:p>
            <a:pPr lvl="1"/>
            <a:r>
              <a:rPr lang="en-US" dirty="0" smtClean="0"/>
              <a:t>Craft an Education Plan to Graduation</a:t>
            </a:r>
          </a:p>
          <a:p>
            <a:pPr lvl="2"/>
            <a:r>
              <a:rPr lang="en-US" dirty="0" smtClean="0"/>
              <a:t>Faculty Advisor Input Maximize Major and Elective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Advisor Access</a:t>
            </a:r>
          </a:p>
          <a:p>
            <a:pPr lvl="1"/>
            <a:r>
              <a:rPr lang="en-US" dirty="0" smtClean="0"/>
              <a:t>Role Configuration to Maximize Confidentiality of Record</a:t>
            </a:r>
          </a:p>
          <a:p>
            <a:pPr lvl="1"/>
            <a:r>
              <a:rPr lang="en-US" dirty="0" smtClean="0"/>
              <a:t>Based on a “Need to Know”</a:t>
            </a:r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Will be ongoing</a:t>
            </a:r>
          </a:p>
          <a:p>
            <a:r>
              <a:rPr lang="en-US" dirty="0" smtClean="0"/>
              <a:t>Calendaring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05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Identify Further Data Access Limitations</a:t>
            </a:r>
          </a:p>
          <a:p>
            <a:endParaRPr lang="en-US" dirty="0"/>
          </a:p>
          <a:p>
            <a:r>
              <a:rPr lang="en-US" dirty="0" smtClean="0"/>
              <a:t>Faculty Awareness of Advisor Expectations &amp; System Use</a:t>
            </a:r>
          </a:p>
          <a:p>
            <a:endParaRPr lang="en-US" dirty="0"/>
          </a:p>
          <a:p>
            <a:r>
              <a:rPr lang="en-US" dirty="0" smtClean="0"/>
              <a:t>Faculty Input </a:t>
            </a:r>
          </a:p>
          <a:p>
            <a:pPr lvl="1"/>
            <a:r>
              <a:rPr lang="en-US" dirty="0" smtClean="0"/>
              <a:t>Early Alert Set-Up</a:t>
            </a:r>
          </a:p>
          <a:p>
            <a:pPr lvl="1"/>
            <a:endParaRPr lang="en-US" dirty="0"/>
          </a:p>
          <a:p>
            <a:r>
              <a:rPr lang="en-US" dirty="0" smtClean="0"/>
              <a:t>Faculty Awareness of Options to Support Instructor/Student Communication</a:t>
            </a:r>
          </a:p>
          <a:p>
            <a:pPr lvl="1"/>
            <a:r>
              <a:rPr lang="en-US" dirty="0" smtClean="0"/>
              <a:t>Blackboard Use will Increase Because of Student Support Capabilities</a:t>
            </a:r>
          </a:p>
          <a:p>
            <a:pPr lvl="1"/>
            <a:r>
              <a:rPr lang="en-US" dirty="0" smtClean="0"/>
              <a:t>Starfish Connect Office Hour Appointments</a:t>
            </a:r>
          </a:p>
          <a:p>
            <a:pPr lvl="1"/>
            <a:r>
              <a:rPr lang="en-US" dirty="0" smtClean="0"/>
              <a:t>Starfish Connect Alerts and Kudos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68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Starfish Demonstrations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Monday, December 2 at 2:30</a:t>
            </a:r>
          </a:p>
          <a:p>
            <a:pPr lvl="1"/>
            <a:r>
              <a:rPr lang="en-US" dirty="0" smtClean="0"/>
              <a:t>Fine Arts Building, Room 307</a:t>
            </a:r>
          </a:p>
          <a:p>
            <a:pPr lvl="1"/>
            <a:endParaRPr lang="en-US" dirty="0"/>
          </a:p>
          <a:p>
            <a:r>
              <a:rPr lang="en-US" dirty="0" smtClean="0"/>
              <a:t>Thursday, December 5 at 8:30</a:t>
            </a:r>
          </a:p>
          <a:p>
            <a:pPr lvl="1"/>
            <a:r>
              <a:rPr lang="en-US" dirty="0" smtClean="0"/>
              <a:t>Fine Arts Building, Room 307</a:t>
            </a:r>
          </a:p>
          <a:p>
            <a:pPr lvl="1"/>
            <a:endParaRPr lang="en-US" dirty="0"/>
          </a:p>
          <a:p>
            <a:r>
              <a:rPr lang="en-US" dirty="0" smtClean="0"/>
              <a:t>By Request</a:t>
            </a:r>
          </a:p>
          <a:p>
            <a:pPr lvl="1"/>
            <a:r>
              <a:rPr lang="en-US" dirty="0" smtClean="0"/>
              <a:t>Call 235-8648 to set a time and location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63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Faculty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Discussion regarding advisor access to 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30" y="700722"/>
            <a:ext cx="9293860" cy="5456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05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Goals in Product Selection</a:t>
            </a:r>
          </a:p>
          <a:p>
            <a:pPr lvl="1"/>
            <a:r>
              <a:rPr lang="en-US" dirty="0" smtClean="0"/>
              <a:t>Improve Communication Between Advisors, Students, Instructors  </a:t>
            </a:r>
          </a:p>
          <a:p>
            <a:pPr lvl="1"/>
            <a:r>
              <a:rPr lang="en-US" dirty="0" smtClean="0"/>
              <a:t>Improve Access to Support Services, Advisors and/or Faculty</a:t>
            </a:r>
          </a:p>
          <a:p>
            <a:pPr lvl="2"/>
            <a:r>
              <a:rPr lang="en-US" dirty="0" smtClean="0"/>
              <a:t>Electronic Access to Appointment Scheduling</a:t>
            </a:r>
          </a:p>
          <a:p>
            <a:pPr lvl="2"/>
            <a:r>
              <a:rPr lang="en-US" dirty="0" smtClean="0"/>
              <a:t>Clear Identification of Resources for Specific Courses</a:t>
            </a:r>
          </a:p>
          <a:p>
            <a:pPr lvl="1"/>
            <a:r>
              <a:rPr lang="en-US" dirty="0" smtClean="0"/>
              <a:t>Increase Advising Efficiency</a:t>
            </a:r>
          </a:p>
          <a:p>
            <a:pPr lvl="2"/>
            <a:r>
              <a:rPr lang="en-US" dirty="0" smtClean="0"/>
              <a:t>Mechanism to Identify Students Needing Assistance</a:t>
            </a:r>
          </a:p>
          <a:p>
            <a:pPr lvl="3"/>
            <a:r>
              <a:rPr lang="en-US" dirty="0" smtClean="0"/>
              <a:t>General Well Being, Performance Related</a:t>
            </a:r>
          </a:p>
          <a:p>
            <a:pPr lvl="3"/>
            <a:r>
              <a:rPr lang="en-US" dirty="0" smtClean="0"/>
              <a:t>Off Track Enrollment</a:t>
            </a:r>
          </a:p>
          <a:p>
            <a:pPr lvl="2"/>
            <a:r>
              <a:rPr lang="en-US" dirty="0" smtClean="0"/>
              <a:t>Get Out of the Way of Students Excelling</a:t>
            </a:r>
          </a:p>
          <a:p>
            <a:pPr lvl="1"/>
            <a:r>
              <a:rPr lang="en-US" dirty="0" smtClean="0"/>
              <a:t>Re-enforce Course Expectations &amp; Use of Technology</a:t>
            </a:r>
          </a:p>
          <a:p>
            <a:pPr lvl="1"/>
            <a:r>
              <a:rPr lang="en-US" dirty="0" smtClean="0"/>
              <a:t>Craft an Education Plan to Graduation</a:t>
            </a:r>
          </a:p>
          <a:p>
            <a:pPr lvl="2"/>
            <a:r>
              <a:rPr lang="en-US" dirty="0" smtClean="0"/>
              <a:t>Faculty Advisor Input Maximize Major and Elective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Interactions Between </a:t>
            </a:r>
            <a:br>
              <a:rPr lang="en-US" dirty="0" smtClean="0"/>
            </a:br>
            <a:r>
              <a:rPr lang="en-US" dirty="0" smtClean="0"/>
              <a:t>Advisors and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Advising</a:t>
            </a:r>
          </a:p>
          <a:p>
            <a:endParaRPr lang="en-US" dirty="0"/>
          </a:p>
          <a:p>
            <a:r>
              <a:rPr lang="en-US" dirty="0" smtClean="0"/>
              <a:t>In-Progress Term Advising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4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32" y="1066800"/>
            <a:ext cx="8839200" cy="43311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3733800"/>
            <a:ext cx="533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1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226"/>
            <a:ext cx="9144000" cy="412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7447"/>
            <a:ext cx="9144000" cy="440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1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4" y="990600"/>
            <a:ext cx="9144000" cy="408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1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7425"/>
            <a:ext cx="9144000" cy="418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77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286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Faculty Senate</vt:lpstr>
      <vt:lpstr>PowerPoint Presentation</vt:lpstr>
      <vt:lpstr>PowerPoint Presentation</vt:lpstr>
      <vt:lpstr>Target Interactions Between  Advisors and Students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First Steps</vt:lpstr>
      <vt:lpstr>Next Steps</vt:lpstr>
      <vt:lpstr>Starfish Demonstrations</vt:lpstr>
      <vt:lpstr>Faculty Senate</vt:lpstr>
    </vt:vector>
  </TitlesOfParts>
  <Company>UMKC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McNeley, Kimberly A. 1</dc:creator>
  <cp:lastModifiedBy>Bales, Leanna M.  (UMKC-Student)</cp:lastModifiedBy>
  <cp:revision>17</cp:revision>
  <dcterms:created xsi:type="dcterms:W3CDTF">2013-11-18T16:57:05Z</dcterms:created>
  <dcterms:modified xsi:type="dcterms:W3CDTF">2013-12-02T21:05:17Z</dcterms:modified>
</cp:coreProperties>
</file>