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8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6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3BE9-D8A1-4448-9F73-F47922E225B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E879-AC8C-4C9A-8C90-41D46149B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Senate Budget 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of </a:t>
            </a:r>
            <a:r>
              <a:rPr lang="en-US" dirty="0" err="1" smtClean="0"/>
              <a:t>rpk</a:t>
            </a:r>
            <a:r>
              <a:rPr lang="en-US" dirty="0" smtClean="0"/>
              <a:t> GROUP </a:t>
            </a:r>
            <a:r>
              <a:rPr lang="en-US" dirty="0"/>
              <a:t>slides (ongoing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Additional questions and requests for feedback</a:t>
            </a:r>
          </a:p>
          <a:p>
            <a:pPr lvl="1"/>
            <a:r>
              <a:rPr lang="en-US" dirty="0" smtClean="0"/>
              <a:t>Responding to questions from Units</a:t>
            </a:r>
          </a:p>
          <a:p>
            <a:pPr lvl="2"/>
            <a:r>
              <a:rPr lang="en-US" dirty="0" smtClean="0"/>
              <a:t>Currently not all Units have replied to the request for feedback</a:t>
            </a:r>
          </a:p>
          <a:p>
            <a:r>
              <a:rPr lang="en-US" dirty="0" smtClean="0"/>
              <a:t>Quality </a:t>
            </a:r>
            <a:r>
              <a:rPr lang="en-US" dirty="0"/>
              <a:t>Improvement Processes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refinement</a:t>
            </a:r>
            <a:endParaRPr lang="en-US" dirty="0" smtClean="0"/>
          </a:p>
          <a:p>
            <a:pPr lvl="1"/>
            <a:r>
              <a:rPr lang="en-US" dirty="0" smtClean="0"/>
              <a:t>Additional analysis </a:t>
            </a:r>
            <a:r>
              <a:rPr lang="en-US"/>
              <a:t>of </a:t>
            </a:r>
            <a:r>
              <a:rPr lang="en-US" smtClean="0"/>
              <a:t>data</a:t>
            </a:r>
            <a:endParaRPr lang="en-US" dirty="0"/>
          </a:p>
          <a:p>
            <a:pPr lvl="1"/>
            <a:r>
              <a:rPr lang="en-US" dirty="0"/>
              <a:t>Building dynamic mechanisms </a:t>
            </a:r>
            <a:r>
              <a:rPr lang="en-US" dirty="0" smtClean="0"/>
              <a:t>for future </a:t>
            </a:r>
            <a:r>
              <a:rPr lang="en-US" dirty="0"/>
              <a:t>data collection</a:t>
            </a:r>
          </a:p>
          <a:p>
            <a:r>
              <a:rPr lang="en-US" dirty="0" smtClean="0"/>
              <a:t>FSBC Summary of Academic Portfolio Review: </a:t>
            </a:r>
          </a:p>
          <a:p>
            <a:pPr lvl="1"/>
            <a:r>
              <a:rPr lang="en-US" dirty="0" smtClean="0"/>
              <a:t>“White Paper” type summary for the Faculty Senate of the key </a:t>
            </a:r>
            <a:r>
              <a:rPr lang="en-US" dirty="0"/>
              <a:t>findings </a:t>
            </a:r>
            <a:r>
              <a:rPr lang="en-US" dirty="0" smtClean="0"/>
              <a:t>that also </a:t>
            </a:r>
            <a:r>
              <a:rPr lang="en-US" dirty="0"/>
              <a:t>contextualizes </a:t>
            </a:r>
            <a:r>
              <a:rPr lang="en-US" dirty="0" smtClean="0"/>
              <a:t>data relative to the mission of UMKC; and moving forward optimizes resource investment with a focus on success both in student learning and faculty teaching, research and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0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Faculty Senate Budget Committee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Budget Committee</dc:title>
  <dc:creator>Johnson, Mark L.</dc:creator>
  <cp:lastModifiedBy>Johnson, Mark L.</cp:lastModifiedBy>
  <cp:revision>8</cp:revision>
  <dcterms:created xsi:type="dcterms:W3CDTF">2017-09-05T16:55:02Z</dcterms:created>
  <dcterms:modified xsi:type="dcterms:W3CDTF">2017-09-06T16:56:04Z</dcterms:modified>
</cp:coreProperties>
</file>