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2"/>
  </p:notesMasterIdLst>
  <p:handoutMasterIdLst>
    <p:handoutMasterId r:id="rId13"/>
  </p:handoutMasterIdLst>
  <p:sldIdLst>
    <p:sldId id="314" r:id="rId2"/>
    <p:sldId id="431" r:id="rId3"/>
    <p:sldId id="385" r:id="rId4"/>
    <p:sldId id="321" r:id="rId5"/>
    <p:sldId id="383" r:id="rId6"/>
    <p:sldId id="433" r:id="rId7"/>
    <p:sldId id="434" r:id="rId8"/>
    <p:sldId id="389" r:id="rId9"/>
    <p:sldId id="435" r:id="rId10"/>
    <p:sldId id="43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hares, Shannon Marie" initials="LSM" lastIdx="2" clrIdx="0">
    <p:extLst>
      <p:ext uri="{19B8F6BF-5375-455C-9EA6-DF929625EA0E}">
        <p15:presenceInfo xmlns:p15="http://schemas.microsoft.com/office/powerpoint/2012/main" userId="S-1-5-21-834601574-676875594-1237804090-503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9EDF4"/>
    <a:srgbClr val="997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60" d="100"/>
          <a:sy n="60" d="100"/>
        </p:scale>
        <p:origin x="48" y="542"/>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89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B1976E-6DCC-4806-AECA-A840692C2EB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39E19420-DC2C-4FFD-B723-F0C0822991DF}">
      <dgm:prSet phldrT="[Text]" custT="1"/>
      <dgm:spPr>
        <a:solidFill>
          <a:srgbClr val="FFC000"/>
        </a:solidFill>
        <a:ln>
          <a:solidFill>
            <a:srgbClr val="FFC000"/>
          </a:solidFill>
        </a:ln>
      </dgm:spPr>
      <dgm:t>
        <a:bodyPr/>
        <a:lstStyle/>
        <a:p>
          <a:endParaRPr lang="en-US" sz="1200" dirty="0">
            <a:solidFill>
              <a:schemeClr val="bg1"/>
            </a:solidFill>
          </a:endParaRPr>
        </a:p>
      </dgm:t>
    </dgm:pt>
    <dgm:pt modelId="{E22DCD4E-9448-45ED-B0F1-2C164417554B}" type="parTrans" cxnId="{135E411E-CC9D-4E49-9D71-C9845EBAEEFB}">
      <dgm:prSet/>
      <dgm:spPr/>
      <dgm:t>
        <a:bodyPr/>
        <a:lstStyle/>
        <a:p>
          <a:endParaRPr lang="en-US" sz="1200">
            <a:solidFill>
              <a:srgbClr val="000000"/>
            </a:solidFill>
          </a:endParaRPr>
        </a:p>
      </dgm:t>
    </dgm:pt>
    <dgm:pt modelId="{BF489889-782D-48A0-98E0-CF3B6BB45C9F}" type="sibTrans" cxnId="{135E411E-CC9D-4E49-9D71-C9845EBAEEFB}">
      <dgm:prSet/>
      <dgm:spPr/>
      <dgm:t>
        <a:bodyPr/>
        <a:lstStyle/>
        <a:p>
          <a:endParaRPr lang="en-US" sz="1200">
            <a:solidFill>
              <a:srgbClr val="000000"/>
            </a:solidFill>
          </a:endParaRPr>
        </a:p>
      </dgm:t>
    </dgm:pt>
    <dgm:pt modelId="{B4535F5D-2CC7-4886-AF07-3860F9B4C717}">
      <dgm:prSet phldrT="[Text]" custT="1"/>
      <dgm:spPr>
        <a:ln>
          <a:solidFill>
            <a:srgbClr val="FFC000"/>
          </a:solidFill>
        </a:ln>
      </dgm:spPr>
      <dgm:t>
        <a:bodyPr/>
        <a:lstStyle/>
        <a:p>
          <a:r>
            <a:rPr lang="en-US" sz="1200" dirty="0" smtClean="0">
              <a:solidFill>
                <a:srgbClr val="000000"/>
              </a:solidFill>
            </a:rPr>
            <a:t>Employee writes their self appraisal  (This is now a Prerequisite step)</a:t>
          </a:r>
          <a:endParaRPr lang="en-US" sz="1200" dirty="0">
            <a:solidFill>
              <a:srgbClr val="000000"/>
            </a:solidFill>
          </a:endParaRPr>
        </a:p>
      </dgm:t>
    </dgm:pt>
    <dgm:pt modelId="{6ED68B23-17DE-41A5-B52B-EF5C438A1298}" type="parTrans" cxnId="{EB7BEE01-D9A6-48C0-9C1E-5B318F4A4C2E}">
      <dgm:prSet/>
      <dgm:spPr/>
      <dgm:t>
        <a:bodyPr/>
        <a:lstStyle/>
        <a:p>
          <a:endParaRPr lang="en-US" sz="1200">
            <a:solidFill>
              <a:srgbClr val="000000"/>
            </a:solidFill>
          </a:endParaRPr>
        </a:p>
      </dgm:t>
    </dgm:pt>
    <dgm:pt modelId="{64322DC4-A302-45C6-B5B0-5B814AECB780}" type="sibTrans" cxnId="{EB7BEE01-D9A6-48C0-9C1E-5B318F4A4C2E}">
      <dgm:prSet/>
      <dgm:spPr/>
      <dgm:t>
        <a:bodyPr/>
        <a:lstStyle/>
        <a:p>
          <a:endParaRPr lang="en-US" sz="1200">
            <a:solidFill>
              <a:srgbClr val="000000"/>
            </a:solidFill>
          </a:endParaRPr>
        </a:p>
      </dgm:t>
    </dgm:pt>
    <dgm:pt modelId="{60F240D9-2091-463B-960C-72F46930A4AF}">
      <dgm:prSet phldrT="[Text]" custT="1"/>
      <dgm:spPr>
        <a:solidFill>
          <a:srgbClr val="FFC000"/>
        </a:solidFill>
        <a:ln>
          <a:solidFill>
            <a:srgbClr val="FFC000"/>
          </a:solidFill>
        </a:ln>
      </dgm:spPr>
      <dgm:t>
        <a:bodyPr/>
        <a:lstStyle/>
        <a:p>
          <a:endParaRPr lang="en-US" sz="1200" dirty="0">
            <a:solidFill>
              <a:schemeClr val="bg1"/>
            </a:solidFill>
          </a:endParaRPr>
        </a:p>
      </dgm:t>
    </dgm:pt>
    <dgm:pt modelId="{C9B16C9F-9B43-404D-8930-104F9579478B}" type="parTrans" cxnId="{9975AD43-C3A4-4902-AAB6-69D6A48DEC97}">
      <dgm:prSet/>
      <dgm:spPr/>
      <dgm:t>
        <a:bodyPr/>
        <a:lstStyle/>
        <a:p>
          <a:endParaRPr lang="en-US" sz="1200">
            <a:solidFill>
              <a:srgbClr val="000000"/>
            </a:solidFill>
          </a:endParaRPr>
        </a:p>
      </dgm:t>
    </dgm:pt>
    <dgm:pt modelId="{CDEE3C31-EB7A-4E15-B776-BDE2ABB0A596}" type="sibTrans" cxnId="{9975AD43-C3A4-4902-AAB6-69D6A48DEC97}">
      <dgm:prSet/>
      <dgm:spPr/>
      <dgm:t>
        <a:bodyPr/>
        <a:lstStyle/>
        <a:p>
          <a:endParaRPr lang="en-US" sz="1200">
            <a:solidFill>
              <a:srgbClr val="000000"/>
            </a:solidFill>
          </a:endParaRPr>
        </a:p>
      </dgm:t>
    </dgm:pt>
    <dgm:pt modelId="{78D86F94-DA32-47E4-8E94-E3DD3922C548}">
      <dgm:prSet phldrT="[Text]" custT="1"/>
      <dgm:spPr>
        <a:ln>
          <a:solidFill>
            <a:srgbClr val="FFC000"/>
          </a:solidFill>
        </a:ln>
      </dgm:spPr>
      <dgm:t>
        <a:bodyPr/>
        <a:lstStyle/>
        <a:p>
          <a:r>
            <a:rPr lang="en-US" sz="1200" dirty="0" smtClean="0">
              <a:solidFill>
                <a:srgbClr val="000000"/>
              </a:solidFill>
            </a:rPr>
            <a:t>Manager’s manager reviews &amp; approves appraisal</a:t>
          </a:r>
          <a:endParaRPr lang="en-US" sz="1200" dirty="0">
            <a:solidFill>
              <a:srgbClr val="000000"/>
            </a:solidFill>
          </a:endParaRPr>
        </a:p>
      </dgm:t>
    </dgm:pt>
    <dgm:pt modelId="{7A697686-783A-4DFB-854F-692E6DBEFDED}" type="parTrans" cxnId="{AD77D4A7-057F-4D06-ACCC-6E3895FBFBEF}">
      <dgm:prSet/>
      <dgm:spPr/>
      <dgm:t>
        <a:bodyPr/>
        <a:lstStyle/>
        <a:p>
          <a:endParaRPr lang="en-US" sz="1200">
            <a:solidFill>
              <a:srgbClr val="000000"/>
            </a:solidFill>
          </a:endParaRPr>
        </a:p>
      </dgm:t>
    </dgm:pt>
    <dgm:pt modelId="{A678DF5D-A3C3-4479-834A-FE28443DB4CD}" type="sibTrans" cxnId="{AD77D4A7-057F-4D06-ACCC-6E3895FBFBEF}">
      <dgm:prSet/>
      <dgm:spPr/>
      <dgm:t>
        <a:bodyPr/>
        <a:lstStyle/>
        <a:p>
          <a:endParaRPr lang="en-US" sz="1200">
            <a:solidFill>
              <a:srgbClr val="000000"/>
            </a:solidFill>
          </a:endParaRPr>
        </a:p>
      </dgm:t>
    </dgm:pt>
    <dgm:pt modelId="{4DE7A113-7A1C-4A7E-8096-D100583CACB6}">
      <dgm:prSet phldrT="[Text]" custT="1"/>
      <dgm:spPr>
        <a:solidFill>
          <a:schemeClr val="accent1">
            <a:lumMod val="50000"/>
          </a:schemeClr>
        </a:solidFill>
        <a:ln>
          <a:solidFill>
            <a:schemeClr val="accent1">
              <a:lumMod val="50000"/>
            </a:schemeClr>
          </a:solidFill>
        </a:ln>
      </dgm:spPr>
      <dgm:t>
        <a:bodyPr/>
        <a:lstStyle/>
        <a:p>
          <a:endParaRPr lang="en-US" sz="1200" dirty="0">
            <a:solidFill>
              <a:schemeClr val="bg1"/>
            </a:solidFill>
          </a:endParaRPr>
        </a:p>
      </dgm:t>
    </dgm:pt>
    <dgm:pt modelId="{407914FA-54E3-4723-9486-8B9656852287}" type="parTrans" cxnId="{1B600A56-6382-465C-912D-36B50EB67572}">
      <dgm:prSet/>
      <dgm:spPr/>
      <dgm:t>
        <a:bodyPr/>
        <a:lstStyle/>
        <a:p>
          <a:endParaRPr lang="en-US" sz="1200">
            <a:solidFill>
              <a:srgbClr val="000000"/>
            </a:solidFill>
          </a:endParaRPr>
        </a:p>
      </dgm:t>
    </dgm:pt>
    <dgm:pt modelId="{97FB45B4-4F9B-419F-B53E-98494AEB8E31}" type="sibTrans" cxnId="{1B600A56-6382-465C-912D-36B50EB67572}">
      <dgm:prSet/>
      <dgm:spPr/>
      <dgm:t>
        <a:bodyPr/>
        <a:lstStyle/>
        <a:p>
          <a:endParaRPr lang="en-US" sz="1200">
            <a:solidFill>
              <a:srgbClr val="000000"/>
            </a:solidFill>
          </a:endParaRPr>
        </a:p>
      </dgm:t>
    </dgm:pt>
    <dgm:pt modelId="{85641498-2A54-42D1-B2B7-743B747E6FC6}">
      <dgm:prSet phldrT="[Text]" custT="1"/>
      <dgm:spPr>
        <a:ln>
          <a:solidFill>
            <a:schemeClr val="accent1">
              <a:lumMod val="50000"/>
            </a:schemeClr>
          </a:solidFill>
        </a:ln>
      </dgm:spPr>
      <dgm:t>
        <a:bodyPr/>
        <a:lstStyle/>
        <a:p>
          <a:r>
            <a:rPr lang="en-US" sz="1200" dirty="0" smtClean="0">
              <a:solidFill>
                <a:srgbClr val="000000"/>
              </a:solidFill>
            </a:rPr>
            <a:t>Manager discusses appraisal with employee</a:t>
          </a:r>
          <a:endParaRPr lang="en-US" sz="1200" dirty="0">
            <a:solidFill>
              <a:srgbClr val="000000"/>
            </a:solidFill>
          </a:endParaRPr>
        </a:p>
      </dgm:t>
    </dgm:pt>
    <dgm:pt modelId="{CF660CE8-F920-4915-BF58-78D720C9AC81}" type="parTrans" cxnId="{05A96E41-7B50-430C-A2E5-E1A62861B9C4}">
      <dgm:prSet/>
      <dgm:spPr/>
      <dgm:t>
        <a:bodyPr/>
        <a:lstStyle/>
        <a:p>
          <a:endParaRPr lang="en-US" sz="1200">
            <a:solidFill>
              <a:srgbClr val="000000"/>
            </a:solidFill>
          </a:endParaRPr>
        </a:p>
      </dgm:t>
    </dgm:pt>
    <dgm:pt modelId="{7C707A98-027F-43BD-83ED-40D7B963F92F}" type="sibTrans" cxnId="{05A96E41-7B50-430C-A2E5-E1A62861B9C4}">
      <dgm:prSet/>
      <dgm:spPr/>
      <dgm:t>
        <a:bodyPr/>
        <a:lstStyle/>
        <a:p>
          <a:endParaRPr lang="en-US" sz="1200">
            <a:solidFill>
              <a:srgbClr val="000000"/>
            </a:solidFill>
          </a:endParaRPr>
        </a:p>
      </dgm:t>
    </dgm:pt>
    <dgm:pt modelId="{CF3586B6-8C9F-4F83-9DA7-A2328D299965}">
      <dgm:prSet phldrT="[Text]" custT="1"/>
      <dgm:spPr>
        <a:solidFill>
          <a:schemeClr val="accent1">
            <a:lumMod val="50000"/>
          </a:schemeClr>
        </a:solidFill>
        <a:ln>
          <a:solidFill>
            <a:schemeClr val="accent1">
              <a:lumMod val="50000"/>
            </a:schemeClr>
          </a:solidFill>
        </a:ln>
      </dgm:spPr>
      <dgm:t>
        <a:bodyPr/>
        <a:lstStyle/>
        <a:p>
          <a:endParaRPr lang="en-US" sz="1200" dirty="0">
            <a:solidFill>
              <a:schemeClr val="bg1"/>
            </a:solidFill>
          </a:endParaRPr>
        </a:p>
      </dgm:t>
    </dgm:pt>
    <dgm:pt modelId="{95994FE3-818E-4392-9E45-A6D6D7C41699}" type="parTrans" cxnId="{72C7CBC6-90E0-4460-A082-2AF1F8858E91}">
      <dgm:prSet/>
      <dgm:spPr/>
      <dgm:t>
        <a:bodyPr/>
        <a:lstStyle/>
        <a:p>
          <a:endParaRPr lang="en-US" sz="1200">
            <a:solidFill>
              <a:srgbClr val="000000"/>
            </a:solidFill>
          </a:endParaRPr>
        </a:p>
      </dgm:t>
    </dgm:pt>
    <dgm:pt modelId="{2B72998F-DAD3-4FAC-8629-C3F82DD299AB}" type="sibTrans" cxnId="{72C7CBC6-90E0-4460-A082-2AF1F8858E91}">
      <dgm:prSet/>
      <dgm:spPr/>
      <dgm:t>
        <a:bodyPr/>
        <a:lstStyle/>
        <a:p>
          <a:endParaRPr lang="en-US" sz="1200">
            <a:solidFill>
              <a:srgbClr val="000000"/>
            </a:solidFill>
          </a:endParaRPr>
        </a:p>
      </dgm:t>
    </dgm:pt>
    <dgm:pt modelId="{4A69C405-90EB-4913-B60C-1AF1FFA4D6CB}">
      <dgm:prSet phldrT="[Text]" custT="1"/>
      <dgm:spPr>
        <a:ln>
          <a:solidFill>
            <a:schemeClr val="accent1">
              <a:lumMod val="50000"/>
            </a:schemeClr>
          </a:solidFill>
        </a:ln>
      </dgm:spPr>
      <dgm:t>
        <a:bodyPr/>
        <a:lstStyle/>
        <a:p>
          <a:r>
            <a:rPr lang="en-US" sz="1200" dirty="0" smtClean="0">
              <a:solidFill>
                <a:srgbClr val="000000"/>
              </a:solidFill>
            </a:rPr>
            <a:t>Manager finalizes the appraisal </a:t>
          </a:r>
          <a:endParaRPr lang="en-US" sz="1200" dirty="0">
            <a:solidFill>
              <a:srgbClr val="000000"/>
            </a:solidFill>
          </a:endParaRPr>
        </a:p>
      </dgm:t>
    </dgm:pt>
    <dgm:pt modelId="{FF144ABC-DFC1-48CB-8298-6EBF3BB91969}" type="parTrans" cxnId="{3F41A146-B0ED-4FA7-95C9-108F5ACED5BA}">
      <dgm:prSet/>
      <dgm:spPr/>
      <dgm:t>
        <a:bodyPr/>
        <a:lstStyle/>
        <a:p>
          <a:endParaRPr lang="en-US" sz="1200">
            <a:solidFill>
              <a:srgbClr val="000000"/>
            </a:solidFill>
          </a:endParaRPr>
        </a:p>
      </dgm:t>
    </dgm:pt>
    <dgm:pt modelId="{2C0C88DD-CE54-4507-849F-D779F3121728}" type="sibTrans" cxnId="{3F41A146-B0ED-4FA7-95C9-108F5ACED5BA}">
      <dgm:prSet/>
      <dgm:spPr/>
      <dgm:t>
        <a:bodyPr/>
        <a:lstStyle/>
        <a:p>
          <a:endParaRPr lang="en-US" sz="1200">
            <a:solidFill>
              <a:srgbClr val="000000"/>
            </a:solidFill>
          </a:endParaRPr>
        </a:p>
      </dgm:t>
    </dgm:pt>
    <dgm:pt modelId="{23E41B64-2885-4954-A98A-8DD769359A1C}">
      <dgm:prSet phldrT="[Text]" custT="1"/>
      <dgm:spPr>
        <a:solidFill>
          <a:schemeClr val="accent1">
            <a:lumMod val="50000"/>
          </a:schemeClr>
        </a:solidFill>
        <a:ln>
          <a:solidFill>
            <a:schemeClr val="accent1">
              <a:lumMod val="50000"/>
            </a:schemeClr>
          </a:solidFill>
        </a:ln>
      </dgm:spPr>
      <dgm:t>
        <a:bodyPr/>
        <a:lstStyle/>
        <a:p>
          <a:endParaRPr lang="en-US" sz="1200" dirty="0">
            <a:solidFill>
              <a:schemeClr val="bg1"/>
            </a:solidFill>
          </a:endParaRPr>
        </a:p>
      </dgm:t>
    </dgm:pt>
    <dgm:pt modelId="{F24F0146-A14A-4E14-8D8E-0B9081B91E50}" type="parTrans" cxnId="{6AE75493-FA84-4B01-99DA-86D6188FB877}">
      <dgm:prSet/>
      <dgm:spPr/>
      <dgm:t>
        <a:bodyPr/>
        <a:lstStyle/>
        <a:p>
          <a:endParaRPr lang="en-US" sz="1200">
            <a:solidFill>
              <a:srgbClr val="000000"/>
            </a:solidFill>
          </a:endParaRPr>
        </a:p>
      </dgm:t>
    </dgm:pt>
    <dgm:pt modelId="{A302F9A7-FDF2-4C05-8060-5A937F275245}" type="sibTrans" cxnId="{6AE75493-FA84-4B01-99DA-86D6188FB877}">
      <dgm:prSet/>
      <dgm:spPr/>
      <dgm:t>
        <a:bodyPr/>
        <a:lstStyle/>
        <a:p>
          <a:endParaRPr lang="en-US" sz="1200">
            <a:solidFill>
              <a:srgbClr val="000000"/>
            </a:solidFill>
          </a:endParaRPr>
        </a:p>
      </dgm:t>
    </dgm:pt>
    <dgm:pt modelId="{7AF87F40-5DCF-4C88-89E7-1F6C33D432A6}">
      <dgm:prSet phldrT="[Text]" custT="1"/>
      <dgm:spPr>
        <a:ln>
          <a:solidFill>
            <a:schemeClr val="accent1">
              <a:lumMod val="50000"/>
            </a:schemeClr>
          </a:solidFill>
        </a:ln>
      </dgm:spPr>
      <dgm:t>
        <a:bodyPr/>
        <a:lstStyle/>
        <a:p>
          <a:r>
            <a:rPr lang="en-US" sz="1200" dirty="0" smtClean="0">
              <a:solidFill>
                <a:srgbClr val="000000"/>
              </a:solidFill>
            </a:rPr>
            <a:t>Employee may add comments then affirms receipt of appraisal</a:t>
          </a:r>
          <a:endParaRPr lang="en-US" sz="1200" dirty="0">
            <a:solidFill>
              <a:srgbClr val="000000"/>
            </a:solidFill>
          </a:endParaRPr>
        </a:p>
      </dgm:t>
    </dgm:pt>
    <dgm:pt modelId="{0A35470E-12B2-43CA-92EC-7D0AA65AC681}" type="parTrans" cxnId="{186FCF27-EE0D-4CBB-9C56-2EC8A01D5540}">
      <dgm:prSet/>
      <dgm:spPr/>
      <dgm:t>
        <a:bodyPr/>
        <a:lstStyle/>
        <a:p>
          <a:endParaRPr lang="en-US" sz="1200">
            <a:solidFill>
              <a:srgbClr val="000000"/>
            </a:solidFill>
          </a:endParaRPr>
        </a:p>
      </dgm:t>
    </dgm:pt>
    <dgm:pt modelId="{2ED86728-BC06-4053-AA82-1D0FC1480361}" type="sibTrans" cxnId="{186FCF27-EE0D-4CBB-9C56-2EC8A01D5540}">
      <dgm:prSet/>
      <dgm:spPr/>
      <dgm:t>
        <a:bodyPr/>
        <a:lstStyle/>
        <a:p>
          <a:endParaRPr lang="en-US" sz="1200">
            <a:solidFill>
              <a:srgbClr val="000000"/>
            </a:solidFill>
          </a:endParaRPr>
        </a:p>
      </dgm:t>
    </dgm:pt>
    <dgm:pt modelId="{5AEECA44-0C9A-4873-95C5-F7E9FFC66600}">
      <dgm:prSet phldrT="[Text]" custT="1"/>
      <dgm:spPr>
        <a:solidFill>
          <a:schemeClr val="accent1">
            <a:lumMod val="50000"/>
          </a:schemeClr>
        </a:solidFill>
        <a:ln>
          <a:solidFill>
            <a:schemeClr val="accent1">
              <a:lumMod val="50000"/>
            </a:schemeClr>
          </a:solidFill>
        </a:ln>
      </dgm:spPr>
      <dgm:t>
        <a:bodyPr/>
        <a:lstStyle/>
        <a:p>
          <a:endParaRPr lang="en-US" sz="1200" dirty="0">
            <a:solidFill>
              <a:schemeClr val="bg1"/>
            </a:solidFill>
          </a:endParaRPr>
        </a:p>
      </dgm:t>
    </dgm:pt>
    <dgm:pt modelId="{8038C2CC-6EA5-4585-B8EC-D25A88A474B8}" type="parTrans" cxnId="{4C99102D-3402-439B-9A7E-3211EC6619C3}">
      <dgm:prSet/>
      <dgm:spPr/>
      <dgm:t>
        <a:bodyPr/>
        <a:lstStyle/>
        <a:p>
          <a:endParaRPr lang="en-US" sz="1200">
            <a:solidFill>
              <a:srgbClr val="000000"/>
            </a:solidFill>
          </a:endParaRPr>
        </a:p>
      </dgm:t>
    </dgm:pt>
    <dgm:pt modelId="{09BC3A4E-113B-4BE7-9812-3D1393800048}" type="sibTrans" cxnId="{4C99102D-3402-439B-9A7E-3211EC6619C3}">
      <dgm:prSet/>
      <dgm:spPr/>
      <dgm:t>
        <a:bodyPr/>
        <a:lstStyle/>
        <a:p>
          <a:endParaRPr lang="en-US" sz="1200">
            <a:solidFill>
              <a:srgbClr val="000000"/>
            </a:solidFill>
          </a:endParaRPr>
        </a:p>
      </dgm:t>
    </dgm:pt>
    <dgm:pt modelId="{FE8E4CC6-4A15-4375-ABE4-12327EC0D18D}">
      <dgm:prSet phldrT="[Text]" custT="1"/>
      <dgm:spPr>
        <a:ln>
          <a:solidFill>
            <a:schemeClr val="accent1">
              <a:lumMod val="50000"/>
            </a:schemeClr>
          </a:solidFill>
        </a:ln>
      </dgm:spPr>
      <dgm:t>
        <a:bodyPr/>
        <a:lstStyle/>
        <a:p>
          <a:r>
            <a:rPr lang="en-US" sz="1200" dirty="0" smtClean="0">
              <a:solidFill>
                <a:srgbClr val="000000"/>
              </a:solidFill>
            </a:rPr>
            <a:t>Manager reviews employee comments and finalizes the process</a:t>
          </a:r>
          <a:endParaRPr lang="en-US" sz="1200" dirty="0">
            <a:solidFill>
              <a:srgbClr val="000000"/>
            </a:solidFill>
          </a:endParaRPr>
        </a:p>
      </dgm:t>
    </dgm:pt>
    <dgm:pt modelId="{8F81747D-5FB7-474B-88AC-E096BAF9ED96}" type="parTrans" cxnId="{A3EDD04B-2040-47DA-A4F6-ED650CF95933}">
      <dgm:prSet/>
      <dgm:spPr/>
      <dgm:t>
        <a:bodyPr/>
        <a:lstStyle/>
        <a:p>
          <a:endParaRPr lang="en-US" sz="1200">
            <a:solidFill>
              <a:srgbClr val="000000"/>
            </a:solidFill>
          </a:endParaRPr>
        </a:p>
      </dgm:t>
    </dgm:pt>
    <dgm:pt modelId="{3DEA2699-B787-4253-831E-27A4BDB0F2F7}" type="sibTrans" cxnId="{A3EDD04B-2040-47DA-A4F6-ED650CF95933}">
      <dgm:prSet/>
      <dgm:spPr/>
      <dgm:t>
        <a:bodyPr/>
        <a:lstStyle/>
        <a:p>
          <a:endParaRPr lang="en-US" sz="1200">
            <a:solidFill>
              <a:srgbClr val="000000"/>
            </a:solidFill>
          </a:endParaRPr>
        </a:p>
      </dgm:t>
    </dgm:pt>
    <dgm:pt modelId="{01DF7DB5-A644-4E9F-B54E-A40444CCCEA1}">
      <dgm:prSet phldrT="[Text]" custT="1"/>
      <dgm:spPr>
        <a:solidFill>
          <a:schemeClr val="accent1">
            <a:lumMod val="50000"/>
          </a:schemeClr>
        </a:solidFill>
        <a:ln>
          <a:solidFill>
            <a:schemeClr val="accent1">
              <a:lumMod val="50000"/>
            </a:schemeClr>
          </a:solidFill>
        </a:ln>
      </dgm:spPr>
      <dgm:t>
        <a:bodyPr/>
        <a:lstStyle/>
        <a:p>
          <a:endParaRPr lang="en-US" sz="1200" dirty="0">
            <a:solidFill>
              <a:schemeClr val="bg1"/>
            </a:solidFill>
          </a:endParaRPr>
        </a:p>
      </dgm:t>
    </dgm:pt>
    <dgm:pt modelId="{C89235A8-74E4-4E5F-BED9-CBF96BE123F8}" type="parTrans" cxnId="{38976770-AA94-4711-BECE-E9D83AB5C3E7}">
      <dgm:prSet/>
      <dgm:spPr/>
      <dgm:t>
        <a:bodyPr/>
        <a:lstStyle/>
        <a:p>
          <a:endParaRPr lang="en-US">
            <a:solidFill>
              <a:srgbClr val="000000"/>
            </a:solidFill>
          </a:endParaRPr>
        </a:p>
      </dgm:t>
    </dgm:pt>
    <dgm:pt modelId="{34FDEB46-FEAB-4B43-977C-AF31C6FC70C5}" type="sibTrans" cxnId="{38976770-AA94-4711-BECE-E9D83AB5C3E7}">
      <dgm:prSet/>
      <dgm:spPr/>
      <dgm:t>
        <a:bodyPr/>
        <a:lstStyle/>
        <a:p>
          <a:endParaRPr lang="en-US">
            <a:solidFill>
              <a:srgbClr val="000000"/>
            </a:solidFill>
          </a:endParaRPr>
        </a:p>
      </dgm:t>
    </dgm:pt>
    <dgm:pt modelId="{F07051D6-3366-40D2-9872-51F44C05CA8F}">
      <dgm:prSet phldrT="[Text]" custT="1"/>
      <dgm:spPr>
        <a:ln>
          <a:solidFill>
            <a:schemeClr val="accent1">
              <a:lumMod val="50000"/>
            </a:schemeClr>
          </a:solidFill>
        </a:ln>
      </dgm:spPr>
      <dgm:t>
        <a:bodyPr/>
        <a:lstStyle/>
        <a:p>
          <a:r>
            <a:rPr lang="en-US" sz="1200" dirty="0">
              <a:solidFill>
                <a:srgbClr val="000000"/>
              </a:solidFill>
            </a:rPr>
            <a:t>Manager drafts appraisal for each </a:t>
          </a:r>
          <a:r>
            <a:rPr lang="en-US" sz="1200" dirty="0" smtClean="0">
              <a:solidFill>
                <a:srgbClr val="000000"/>
              </a:solidFill>
            </a:rPr>
            <a:t>employee and submits</a:t>
          </a:r>
          <a:endParaRPr lang="en-US" sz="1200" dirty="0">
            <a:solidFill>
              <a:srgbClr val="000000"/>
            </a:solidFill>
          </a:endParaRPr>
        </a:p>
      </dgm:t>
    </dgm:pt>
    <dgm:pt modelId="{C6E0099E-72F4-4BB3-A422-CECB63FA1D65}" type="parTrans" cxnId="{CF36A93C-E944-4CE8-AC51-F662C8F743AB}">
      <dgm:prSet/>
      <dgm:spPr/>
      <dgm:t>
        <a:bodyPr/>
        <a:lstStyle/>
        <a:p>
          <a:endParaRPr lang="en-US">
            <a:solidFill>
              <a:srgbClr val="000000"/>
            </a:solidFill>
          </a:endParaRPr>
        </a:p>
      </dgm:t>
    </dgm:pt>
    <dgm:pt modelId="{5B759736-8BE5-4966-B98A-10C649BB074A}" type="sibTrans" cxnId="{CF36A93C-E944-4CE8-AC51-F662C8F743AB}">
      <dgm:prSet/>
      <dgm:spPr/>
      <dgm:t>
        <a:bodyPr/>
        <a:lstStyle/>
        <a:p>
          <a:endParaRPr lang="en-US">
            <a:solidFill>
              <a:srgbClr val="000000"/>
            </a:solidFill>
          </a:endParaRPr>
        </a:p>
      </dgm:t>
    </dgm:pt>
    <dgm:pt modelId="{5CCAD945-08A2-403A-AD20-2B8762232A27}" type="pres">
      <dgm:prSet presAssocID="{B7B1976E-6DCC-4806-AECA-A840692C2EB7}" presName="linearFlow" presStyleCnt="0">
        <dgm:presLayoutVars>
          <dgm:dir/>
          <dgm:animLvl val="lvl"/>
          <dgm:resizeHandles val="exact"/>
        </dgm:presLayoutVars>
      </dgm:prSet>
      <dgm:spPr/>
      <dgm:t>
        <a:bodyPr/>
        <a:lstStyle/>
        <a:p>
          <a:endParaRPr lang="en-US"/>
        </a:p>
      </dgm:t>
    </dgm:pt>
    <dgm:pt modelId="{E2C4917A-F992-4326-A188-13A49B82CF0B}" type="pres">
      <dgm:prSet presAssocID="{39E19420-DC2C-4FFD-B723-F0C0822991DF}" presName="composite" presStyleCnt="0"/>
      <dgm:spPr/>
    </dgm:pt>
    <dgm:pt modelId="{7B6804FB-BD46-461E-B8F9-357938641EA3}" type="pres">
      <dgm:prSet presAssocID="{39E19420-DC2C-4FFD-B723-F0C0822991DF}" presName="parentText" presStyleLbl="alignNode1" presStyleIdx="0" presStyleCnt="7">
        <dgm:presLayoutVars>
          <dgm:chMax val="1"/>
          <dgm:bulletEnabled val="1"/>
        </dgm:presLayoutVars>
      </dgm:prSet>
      <dgm:spPr/>
      <dgm:t>
        <a:bodyPr/>
        <a:lstStyle/>
        <a:p>
          <a:endParaRPr lang="en-US"/>
        </a:p>
      </dgm:t>
    </dgm:pt>
    <dgm:pt modelId="{AC797B82-89D9-4285-A2B4-34AA52CC9846}" type="pres">
      <dgm:prSet presAssocID="{39E19420-DC2C-4FFD-B723-F0C0822991DF}" presName="descendantText" presStyleLbl="alignAcc1" presStyleIdx="0" presStyleCnt="7" custLinFactNeighborX="0" custLinFactNeighborY="4494">
        <dgm:presLayoutVars>
          <dgm:bulletEnabled val="1"/>
        </dgm:presLayoutVars>
      </dgm:prSet>
      <dgm:spPr/>
      <dgm:t>
        <a:bodyPr/>
        <a:lstStyle/>
        <a:p>
          <a:endParaRPr lang="en-US"/>
        </a:p>
      </dgm:t>
    </dgm:pt>
    <dgm:pt modelId="{40548970-5315-44CF-9B5C-DCA309970D14}" type="pres">
      <dgm:prSet presAssocID="{BF489889-782D-48A0-98E0-CF3B6BB45C9F}" presName="sp" presStyleCnt="0"/>
      <dgm:spPr/>
    </dgm:pt>
    <dgm:pt modelId="{F8EC4ABA-DD2D-4507-B0B9-690ACF4C35B6}" type="pres">
      <dgm:prSet presAssocID="{01DF7DB5-A644-4E9F-B54E-A40444CCCEA1}" presName="composite" presStyleCnt="0"/>
      <dgm:spPr/>
    </dgm:pt>
    <dgm:pt modelId="{160FF4F0-F352-4E04-8064-5BC54845499E}" type="pres">
      <dgm:prSet presAssocID="{01DF7DB5-A644-4E9F-B54E-A40444CCCEA1}" presName="parentText" presStyleLbl="alignNode1" presStyleIdx="1" presStyleCnt="7">
        <dgm:presLayoutVars>
          <dgm:chMax val="1"/>
          <dgm:bulletEnabled val="1"/>
        </dgm:presLayoutVars>
      </dgm:prSet>
      <dgm:spPr/>
      <dgm:t>
        <a:bodyPr/>
        <a:lstStyle/>
        <a:p>
          <a:endParaRPr lang="en-US"/>
        </a:p>
      </dgm:t>
    </dgm:pt>
    <dgm:pt modelId="{18591A06-E9A3-4FEF-B757-4CE70D4CA310}" type="pres">
      <dgm:prSet presAssocID="{01DF7DB5-A644-4E9F-B54E-A40444CCCEA1}" presName="descendantText" presStyleLbl="alignAcc1" presStyleIdx="1" presStyleCnt="7">
        <dgm:presLayoutVars>
          <dgm:bulletEnabled val="1"/>
        </dgm:presLayoutVars>
      </dgm:prSet>
      <dgm:spPr/>
      <dgm:t>
        <a:bodyPr/>
        <a:lstStyle/>
        <a:p>
          <a:endParaRPr lang="en-US"/>
        </a:p>
      </dgm:t>
    </dgm:pt>
    <dgm:pt modelId="{2C507EB5-8D5E-4DFC-BB75-904769D12F3A}" type="pres">
      <dgm:prSet presAssocID="{34FDEB46-FEAB-4B43-977C-AF31C6FC70C5}" presName="sp" presStyleCnt="0"/>
      <dgm:spPr/>
    </dgm:pt>
    <dgm:pt modelId="{92DC912F-5668-414E-903F-D56436684BB5}" type="pres">
      <dgm:prSet presAssocID="{60F240D9-2091-463B-960C-72F46930A4AF}" presName="composite" presStyleCnt="0"/>
      <dgm:spPr/>
    </dgm:pt>
    <dgm:pt modelId="{D4206526-94E0-456C-856D-70C7C4C93D3B}" type="pres">
      <dgm:prSet presAssocID="{60F240D9-2091-463B-960C-72F46930A4AF}" presName="parentText" presStyleLbl="alignNode1" presStyleIdx="2" presStyleCnt="7">
        <dgm:presLayoutVars>
          <dgm:chMax val="1"/>
          <dgm:bulletEnabled val="1"/>
        </dgm:presLayoutVars>
      </dgm:prSet>
      <dgm:spPr/>
      <dgm:t>
        <a:bodyPr/>
        <a:lstStyle/>
        <a:p>
          <a:endParaRPr lang="en-US"/>
        </a:p>
      </dgm:t>
    </dgm:pt>
    <dgm:pt modelId="{0DEAD4A5-8DB1-4045-A821-2E8AA82C5040}" type="pres">
      <dgm:prSet presAssocID="{60F240D9-2091-463B-960C-72F46930A4AF}" presName="descendantText" presStyleLbl="alignAcc1" presStyleIdx="2" presStyleCnt="7">
        <dgm:presLayoutVars>
          <dgm:bulletEnabled val="1"/>
        </dgm:presLayoutVars>
      </dgm:prSet>
      <dgm:spPr/>
      <dgm:t>
        <a:bodyPr/>
        <a:lstStyle/>
        <a:p>
          <a:endParaRPr lang="en-US"/>
        </a:p>
      </dgm:t>
    </dgm:pt>
    <dgm:pt modelId="{7CA43E26-DB6E-41FB-91FF-46315901F3C1}" type="pres">
      <dgm:prSet presAssocID="{CDEE3C31-EB7A-4E15-B776-BDE2ABB0A596}" presName="sp" presStyleCnt="0"/>
      <dgm:spPr/>
    </dgm:pt>
    <dgm:pt modelId="{8F79F9BD-23A2-4652-AAB9-36887E584B33}" type="pres">
      <dgm:prSet presAssocID="{4DE7A113-7A1C-4A7E-8096-D100583CACB6}" presName="composite" presStyleCnt="0"/>
      <dgm:spPr/>
    </dgm:pt>
    <dgm:pt modelId="{BC1179DE-10F4-4B34-B62F-BA883DBD839B}" type="pres">
      <dgm:prSet presAssocID="{4DE7A113-7A1C-4A7E-8096-D100583CACB6}" presName="parentText" presStyleLbl="alignNode1" presStyleIdx="3" presStyleCnt="7">
        <dgm:presLayoutVars>
          <dgm:chMax val="1"/>
          <dgm:bulletEnabled val="1"/>
        </dgm:presLayoutVars>
      </dgm:prSet>
      <dgm:spPr/>
      <dgm:t>
        <a:bodyPr/>
        <a:lstStyle/>
        <a:p>
          <a:endParaRPr lang="en-US"/>
        </a:p>
      </dgm:t>
    </dgm:pt>
    <dgm:pt modelId="{4081CB79-60D7-47B2-87EE-484FE40AFC46}" type="pres">
      <dgm:prSet presAssocID="{4DE7A113-7A1C-4A7E-8096-D100583CACB6}" presName="descendantText" presStyleLbl="alignAcc1" presStyleIdx="3" presStyleCnt="7">
        <dgm:presLayoutVars>
          <dgm:bulletEnabled val="1"/>
        </dgm:presLayoutVars>
      </dgm:prSet>
      <dgm:spPr/>
      <dgm:t>
        <a:bodyPr/>
        <a:lstStyle/>
        <a:p>
          <a:endParaRPr lang="en-US"/>
        </a:p>
      </dgm:t>
    </dgm:pt>
    <dgm:pt modelId="{D223EB47-4FB2-449F-88D6-0F3E35CEE76A}" type="pres">
      <dgm:prSet presAssocID="{97FB45B4-4F9B-419F-B53E-98494AEB8E31}" presName="sp" presStyleCnt="0"/>
      <dgm:spPr/>
    </dgm:pt>
    <dgm:pt modelId="{B981DB8B-E059-4C4B-AEF4-62C7D5DB2754}" type="pres">
      <dgm:prSet presAssocID="{CF3586B6-8C9F-4F83-9DA7-A2328D299965}" presName="composite" presStyleCnt="0"/>
      <dgm:spPr/>
    </dgm:pt>
    <dgm:pt modelId="{41432C07-B09C-436A-AE53-97EE34F04E2B}" type="pres">
      <dgm:prSet presAssocID="{CF3586B6-8C9F-4F83-9DA7-A2328D299965}" presName="parentText" presStyleLbl="alignNode1" presStyleIdx="4" presStyleCnt="7">
        <dgm:presLayoutVars>
          <dgm:chMax val="1"/>
          <dgm:bulletEnabled val="1"/>
        </dgm:presLayoutVars>
      </dgm:prSet>
      <dgm:spPr/>
      <dgm:t>
        <a:bodyPr/>
        <a:lstStyle/>
        <a:p>
          <a:endParaRPr lang="en-US"/>
        </a:p>
      </dgm:t>
    </dgm:pt>
    <dgm:pt modelId="{50FE567D-E8B1-49C2-8BED-520E562F4487}" type="pres">
      <dgm:prSet presAssocID="{CF3586B6-8C9F-4F83-9DA7-A2328D299965}" presName="descendantText" presStyleLbl="alignAcc1" presStyleIdx="4" presStyleCnt="7">
        <dgm:presLayoutVars>
          <dgm:bulletEnabled val="1"/>
        </dgm:presLayoutVars>
      </dgm:prSet>
      <dgm:spPr/>
      <dgm:t>
        <a:bodyPr/>
        <a:lstStyle/>
        <a:p>
          <a:endParaRPr lang="en-US"/>
        </a:p>
      </dgm:t>
    </dgm:pt>
    <dgm:pt modelId="{7E636912-95C5-4623-A06B-870B0D5E0F3D}" type="pres">
      <dgm:prSet presAssocID="{2B72998F-DAD3-4FAC-8629-C3F82DD299AB}" presName="sp" presStyleCnt="0"/>
      <dgm:spPr/>
    </dgm:pt>
    <dgm:pt modelId="{695AAC5B-7476-4EAB-A48F-F3C8ECAD48BA}" type="pres">
      <dgm:prSet presAssocID="{23E41B64-2885-4954-A98A-8DD769359A1C}" presName="composite" presStyleCnt="0"/>
      <dgm:spPr/>
    </dgm:pt>
    <dgm:pt modelId="{B4C33137-BE32-4B47-920D-060F2B1D50BC}" type="pres">
      <dgm:prSet presAssocID="{23E41B64-2885-4954-A98A-8DD769359A1C}" presName="parentText" presStyleLbl="alignNode1" presStyleIdx="5" presStyleCnt="7">
        <dgm:presLayoutVars>
          <dgm:chMax val="1"/>
          <dgm:bulletEnabled val="1"/>
        </dgm:presLayoutVars>
      </dgm:prSet>
      <dgm:spPr/>
      <dgm:t>
        <a:bodyPr/>
        <a:lstStyle/>
        <a:p>
          <a:endParaRPr lang="en-US"/>
        </a:p>
      </dgm:t>
    </dgm:pt>
    <dgm:pt modelId="{141A4D20-A92E-479D-8942-6189082787A5}" type="pres">
      <dgm:prSet presAssocID="{23E41B64-2885-4954-A98A-8DD769359A1C}" presName="descendantText" presStyleLbl="alignAcc1" presStyleIdx="5" presStyleCnt="7">
        <dgm:presLayoutVars>
          <dgm:bulletEnabled val="1"/>
        </dgm:presLayoutVars>
      </dgm:prSet>
      <dgm:spPr/>
      <dgm:t>
        <a:bodyPr/>
        <a:lstStyle/>
        <a:p>
          <a:endParaRPr lang="en-US"/>
        </a:p>
      </dgm:t>
    </dgm:pt>
    <dgm:pt modelId="{A9597024-E46D-4279-9C78-13185685630A}" type="pres">
      <dgm:prSet presAssocID="{A302F9A7-FDF2-4C05-8060-5A937F275245}" presName="sp" presStyleCnt="0"/>
      <dgm:spPr/>
    </dgm:pt>
    <dgm:pt modelId="{58B57312-C4CE-4147-81C7-3C9F3B31067C}" type="pres">
      <dgm:prSet presAssocID="{5AEECA44-0C9A-4873-95C5-F7E9FFC66600}" presName="composite" presStyleCnt="0"/>
      <dgm:spPr/>
    </dgm:pt>
    <dgm:pt modelId="{B00F88CF-6B32-47E8-8D9A-FF6A807EDDE2}" type="pres">
      <dgm:prSet presAssocID="{5AEECA44-0C9A-4873-95C5-F7E9FFC66600}" presName="parentText" presStyleLbl="alignNode1" presStyleIdx="6" presStyleCnt="7">
        <dgm:presLayoutVars>
          <dgm:chMax val="1"/>
          <dgm:bulletEnabled val="1"/>
        </dgm:presLayoutVars>
      </dgm:prSet>
      <dgm:spPr/>
      <dgm:t>
        <a:bodyPr/>
        <a:lstStyle/>
        <a:p>
          <a:endParaRPr lang="en-US"/>
        </a:p>
      </dgm:t>
    </dgm:pt>
    <dgm:pt modelId="{7F5DDCD3-14B3-454B-8F95-06540C349A6A}" type="pres">
      <dgm:prSet presAssocID="{5AEECA44-0C9A-4873-95C5-F7E9FFC66600}" presName="descendantText" presStyleLbl="alignAcc1" presStyleIdx="6" presStyleCnt="7">
        <dgm:presLayoutVars>
          <dgm:bulletEnabled val="1"/>
        </dgm:presLayoutVars>
      </dgm:prSet>
      <dgm:spPr/>
      <dgm:t>
        <a:bodyPr/>
        <a:lstStyle/>
        <a:p>
          <a:endParaRPr lang="en-US"/>
        </a:p>
      </dgm:t>
    </dgm:pt>
  </dgm:ptLst>
  <dgm:cxnLst>
    <dgm:cxn modelId="{B07AC209-22F4-443F-99B2-62B3DE0FB59D}" type="presOf" srcId="{39E19420-DC2C-4FFD-B723-F0C0822991DF}" destId="{7B6804FB-BD46-461E-B8F9-357938641EA3}" srcOrd="0" destOrd="0" presId="urn:microsoft.com/office/officeart/2005/8/layout/chevron2"/>
    <dgm:cxn modelId="{A3EDD04B-2040-47DA-A4F6-ED650CF95933}" srcId="{5AEECA44-0C9A-4873-95C5-F7E9FFC66600}" destId="{FE8E4CC6-4A15-4375-ABE4-12327EC0D18D}" srcOrd="0" destOrd="0" parTransId="{8F81747D-5FB7-474B-88AC-E096BAF9ED96}" sibTransId="{3DEA2699-B787-4253-831E-27A4BDB0F2F7}"/>
    <dgm:cxn modelId="{4C99102D-3402-439B-9A7E-3211EC6619C3}" srcId="{B7B1976E-6DCC-4806-AECA-A840692C2EB7}" destId="{5AEECA44-0C9A-4873-95C5-F7E9FFC66600}" srcOrd="6" destOrd="0" parTransId="{8038C2CC-6EA5-4585-B8EC-D25A88A474B8}" sibTransId="{09BC3A4E-113B-4BE7-9812-3D1393800048}"/>
    <dgm:cxn modelId="{EE63185A-5489-46A1-807C-7AEBB94755A0}" type="presOf" srcId="{CF3586B6-8C9F-4F83-9DA7-A2328D299965}" destId="{41432C07-B09C-436A-AE53-97EE34F04E2B}" srcOrd="0" destOrd="0" presId="urn:microsoft.com/office/officeart/2005/8/layout/chevron2"/>
    <dgm:cxn modelId="{F115185A-D357-4C04-89EA-80D19746ECAC}" type="presOf" srcId="{4DE7A113-7A1C-4A7E-8096-D100583CACB6}" destId="{BC1179DE-10F4-4B34-B62F-BA883DBD839B}" srcOrd="0" destOrd="0" presId="urn:microsoft.com/office/officeart/2005/8/layout/chevron2"/>
    <dgm:cxn modelId="{135E411E-CC9D-4E49-9D71-C9845EBAEEFB}" srcId="{B7B1976E-6DCC-4806-AECA-A840692C2EB7}" destId="{39E19420-DC2C-4FFD-B723-F0C0822991DF}" srcOrd="0" destOrd="0" parTransId="{E22DCD4E-9448-45ED-B0F1-2C164417554B}" sibTransId="{BF489889-782D-48A0-98E0-CF3B6BB45C9F}"/>
    <dgm:cxn modelId="{AD77D4A7-057F-4D06-ACCC-6E3895FBFBEF}" srcId="{60F240D9-2091-463B-960C-72F46930A4AF}" destId="{78D86F94-DA32-47E4-8E94-E3DD3922C548}" srcOrd="0" destOrd="0" parTransId="{7A697686-783A-4DFB-854F-692E6DBEFDED}" sibTransId="{A678DF5D-A3C3-4479-834A-FE28443DB4CD}"/>
    <dgm:cxn modelId="{C5FF5BEF-8122-43C2-AE2C-67883AC51E19}" type="presOf" srcId="{23E41B64-2885-4954-A98A-8DD769359A1C}" destId="{B4C33137-BE32-4B47-920D-060F2B1D50BC}" srcOrd="0" destOrd="0" presId="urn:microsoft.com/office/officeart/2005/8/layout/chevron2"/>
    <dgm:cxn modelId="{186FCF27-EE0D-4CBB-9C56-2EC8A01D5540}" srcId="{23E41B64-2885-4954-A98A-8DD769359A1C}" destId="{7AF87F40-5DCF-4C88-89E7-1F6C33D432A6}" srcOrd="0" destOrd="0" parTransId="{0A35470E-12B2-43CA-92EC-7D0AA65AC681}" sibTransId="{2ED86728-BC06-4053-AA82-1D0FC1480361}"/>
    <dgm:cxn modelId="{38976770-AA94-4711-BECE-E9D83AB5C3E7}" srcId="{B7B1976E-6DCC-4806-AECA-A840692C2EB7}" destId="{01DF7DB5-A644-4E9F-B54E-A40444CCCEA1}" srcOrd="1" destOrd="0" parTransId="{C89235A8-74E4-4E5F-BED9-CBF96BE123F8}" sibTransId="{34FDEB46-FEAB-4B43-977C-AF31C6FC70C5}"/>
    <dgm:cxn modelId="{1B600A56-6382-465C-912D-36B50EB67572}" srcId="{B7B1976E-6DCC-4806-AECA-A840692C2EB7}" destId="{4DE7A113-7A1C-4A7E-8096-D100583CACB6}" srcOrd="3" destOrd="0" parTransId="{407914FA-54E3-4723-9486-8B9656852287}" sibTransId="{97FB45B4-4F9B-419F-B53E-98494AEB8E31}"/>
    <dgm:cxn modelId="{17F60294-0D78-4CFA-9EB8-9DAE8FCDF336}" type="presOf" srcId="{5AEECA44-0C9A-4873-95C5-F7E9FFC66600}" destId="{B00F88CF-6B32-47E8-8D9A-FF6A807EDDE2}" srcOrd="0" destOrd="0" presId="urn:microsoft.com/office/officeart/2005/8/layout/chevron2"/>
    <dgm:cxn modelId="{3F41A146-B0ED-4FA7-95C9-108F5ACED5BA}" srcId="{CF3586B6-8C9F-4F83-9DA7-A2328D299965}" destId="{4A69C405-90EB-4913-B60C-1AF1FFA4D6CB}" srcOrd="0" destOrd="0" parTransId="{FF144ABC-DFC1-48CB-8298-6EBF3BB91969}" sibTransId="{2C0C88DD-CE54-4507-849F-D779F3121728}"/>
    <dgm:cxn modelId="{72C7CBC6-90E0-4460-A082-2AF1F8858E91}" srcId="{B7B1976E-6DCC-4806-AECA-A840692C2EB7}" destId="{CF3586B6-8C9F-4F83-9DA7-A2328D299965}" srcOrd="4" destOrd="0" parTransId="{95994FE3-818E-4392-9E45-A6D6D7C41699}" sibTransId="{2B72998F-DAD3-4FAC-8629-C3F82DD299AB}"/>
    <dgm:cxn modelId="{CF36A93C-E944-4CE8-AC51-F662C8F743AB}" srcId="{01DF7DB5-A644-4E9F-B54E-A40444CCCEA1}" destId="{F07051D6-3366-40D2-9872-51F44C05CA8F}" srcOrd="0" destOrd="0" parTransId="{C6E0099E-72F4-4BB3-A422-CECB63FA1D65}" sibTransId="{5B759736-8BE5-4966-B98A-10C649BB074A}"/>
    <dgm:cxn modelId="{2C970BCF-F342-4AB3-9516-88A65C4ECD50}" type="presOf" srcId="{4A69C405-90EB-4913-B60C-1AF1FFA4D6CB}" destId="{50FE567D-E8B1-49C2-8BED-520E562F4487}" srcOrd="0" destOrd="0" presId="urn:microsoft.com/office/officeart/2005/8/layout/chevron2"/>
    <dgm:cxn modelId="{8C236FDA-A19C-426B-96A4-BC5D4C466D7F}" type="presOf" srcId="{F07051D6-3366-40D2-9872-51F44C05CA8F}" destId="{18591A06-E9A3-4FEF-B757-4CE70D4CA310}" srcOrd="0" destOrd="0" presId="urn:microsoft.com/office/officeart/2005/8/layout/chevron2"/>
    <dgm:cxn modelId="{05A96E41-7B50-430C-A2E5-E1A62861B9C4}" srcId="{4DE7A113-7A1C-4A7E-8096-D100583CACB6}" destId="{85641498-2A54-42D1-B2B7-743B747E6FC6}" srcOrd="0" destOrd="0" parTransId="{CF660CE8-F920-4915-BF58-78D720C9AC81}" sibTransId="{7C707A98-027F-43BD-83ED-40D7B963F92F}"/>
    <dgm:cxn modelId="{EB7BEE01-D9A6-48C0-9C1E-5B318F4A4C2E}" srcId="{39E19420-DC2C-4FFD-B723-F0C0822991DF}" destId="{B4535F5D-2CC7-4886-AF07-3860F9B4C717}" srcOrd="0" destOrd="0" parTransId="{6ED68B23-17DE-41A5-B52B-EF5C438A1298}" sibTransId="{64322DC4-A302-45C6-B5B0-5B814AECB780}"/>
    <dgm:cxn modelId="{FF77F50D-A6C0-422F-A338-70C8401486C4}" type="presOf" srcId="{01DF7DB5-A644-4E9F-B54E-A40444CCCEA1}" destId="{160FF4F0-F352-4E04-8064-5BC54845499E}" srcOrd="0" destOrd="0" presId="urn:microsoft.com/office/officeart/2005/8/layout/chevron2"/>
    <dgm:cxn modelId="{CD91B8AB-4715-44F6-9A57-DADAE5DCFE34}" type="presOf" srcId="{85641498-2A54-42D1-B2B7-743B747E6FC6}" destId="{4081CB79-60D7-47B2-87EE-484FE40AFC46}" srcOrd="0" destOrd="0" presId="urn:microsoft.com/office/officeart/2005/8/layout/chevron2"/>
    <dgm:cxn modelId="{47495FE0-AA8A-4D90-BB60-DA5477B19AC2}" type="presOf" srcId="{78D86F94-DA32-47E4-8E94-E3DD3922C548}" destId="{0DEAD4A5-8DB1-4045-A821-2E8AA82C5040}" srcOrd="0" destOrd="0" presId="urn:microsoft.com/office/officeart/2005/8/layout/chevron2"/>
    <dgm:cxn modelId="{10C37EF9-3329-499D-AFB5-9C1ABD83F639}" type="presOf" srcId="{FE8E4CC6-4A15-4375-ABE4-12327EC0D18D}" destId="{7F5DDCD3-14B3-454B-8F95-06540C349A6A}" srcOrd="0" destOrd="0" presId="urn:microsoft.com/office/officeart/2005/8/layout/chevron2"/>
    <dgm:cxn modelId="{B71B4A05-B229-4142-A8A7-92EFD56CDB8E}" type="presOf" srcId="{B7B1976E-6DCC-4806-AECA-A840692C2EB7}" destId="{5CCAD945-08A2-403A-AD20-2B8762232A27}" srcOrd="0" destOrd="0" presId="urn:microsoft.com/office/officeart/2005/8/layout/chevron2"/>
    <dgm:cxn modelId="{B30F3C7D-A0DB-4886-A86F-9D1D99678624}" type="presOf" srcId="{B4535F5D-2CC7-4886-AF07-3860F9B4C717}" destId="{AC797B82-89D9-4285-A2B4-34AA52CC9846}" srcOrd="0" destOrd="0" presId="urn:microsoft.com/office/officeart/2005/8/layout/chevron2"/>
    <dgm:cxn modelId="{6AE75493-FA84-4B01-99DA-86D6188FB877}" srcId="{B7B1976E-6DCC-4806-AECA-A840692C2EB7}" destId="{23E41B64-2885-4954-A98A-8DD769359A1C}" srcOrd="5" destOrd="0" parTransId="{F24F0146-A14A-4E14-8D8E-0B9081B91E50}" sibTransId="{A302F9A7-FDF2-4C05-8060-5A937F275245}"/>
    <dgm:cxn modelId="{B14F7962-9D50-4BE4-ADB7-88854FA8B3F4}" type="presOf" srcId="{60F240D9-2091-463B-960C-72F46930A4AF}" destId="{D4206526-94E0-456C-856D-70C7C4C93D3B}" srcOrd="0" destOrd="0" presId="urn:microsoft.com/office/officeart/2005/8/layout/chevron2"/>
    <dgm:cxn modelId="{9975AD43-C3A4-4902-AAB6-69D6A48DEC97}" srcId="{B7B1976E-6DCC-4806-AECA-A840692C2EB7}" destId="{60F240D9-2091-463B-960C-72F46930A4AF}" srcOrd="2" destOrd="0" parTransId="{C9B16C9F-9B43-404D-8930-104F9579478B}" sibTransId="{CDEE3C31-EB7A-4E15-B776-BDE2ABB0A596}"/>
    <dgm:cxn modelId="{072F0111-E14A-4D7B-B53E-ABE436035192}" type="presOf" srcId="{7AF87F40-5DCF-4C88-89E7-1F6C33D432A6}" destId="{141A4D20-A92E-479D-8942-6189082787A5}" srcOrd="0" destOrd="0" presId="urn:microsoft.com/office/officeart/2005/8/layout/chevron2"/>
    <dgm:cxn modelId="{CC066C8E-26C5-479B-B454-327F8F9B5F84}" type="presParOf" srcId="{5CCAD945-08A2-403A-AD20-2B8762232A27}" destId="{E2C4917A-F992-4326-A188-13A49B82CF0B}" srcOrd="0" destOrd="0" presId="urn:microsoft.com/office/officeart/2005/8/layout/chevron2"/>
    <dgm:cxn modelId="{7E42C8DE-8A36-4F8B-9AE1-D384356E9CFD}" type="presParOf" srcId="{E2C4917A-F992-4326-A188-13A49B82CF0B}" destId="{7B6804FB-BD46-461E-B8F9-357938641EA3}" srcOrd="0" destOrd="0" presId="urn:microsoft.com/office/officeart/2005/8/layout/chevron2"/>
    <dgm:cxn modelId="{E5EF4B6D-53F0-4BDC-9F73-E2FE965219C2}" type="presParOf" srcId="{E2C4917A-F992-4326-A188-13A49B82CF0B}" destId="{AC797B82-89D9-4285-A2B4-34AA52CC9846}" srcOrd="1" destOrd="0" presId="urn:microsoft.com/office/officeart/2005/8/layout/chevron2"/>
    <dgm:cxn modelId="{2EA24D0D-B462-4018-84D3-8A4BC2C7E05B}" type="presParOf" srcId="{5CCAD945-08A2-403A-AD20-2B8762232A27}" destId="{40548970-5315-44CF-9B5C-DCA309970D14}" srcOrd="1" destOrd="0" presId="urn:microsoft.com/office/officeart/2005/8/layout/chevron2"/>
    <dgm:cxn modelId="{09E2E274-996A-45E6-86F3-6FFB8B889FBA}" type="presParOf" srcId="{5CCAD945-08A2-403A-AD20-2B8762232A27}" destId="{F8EC4ABA-DD2D-4507-B0B9-690ACF4C35B6}" srcOrd="2" destOrd="0" presId="urn:microsoft.com/office/officeart/2005/8/layout/chevron2"/>
    <dgm:cxn modelId="{BF54659F-04A7-44E8-93D3-75068176D97C}" type="presParOf" srcId="{F8EC4ABA-DD2D-4507-B0B9-690ACF4C35B6}" destId="{160FF4F0-F352-4E04-8064-5BC54845499E}" srcOrd="0" destOrd="0" presId="urn:microsoft.com/office/officeart/2005/8/layout/chevron2"/>
    <dgm:cxn modelId="{D10504EB-66CA-4AF2-9AF0-216C66A2D27C}" type="presParOf" srcId="{F8EC4ABA-DD2D-4507-B0B9-690ACF4C35B6}" destId="{18591A06-E9A3-4FEF-B757-4CE70D4CA310}" srcOrd="1" destOrd="0" presId="urn:microsoft.com/office/officeart/2005/8/layout/chevron2"/>
    <dgm:cxn modelId="{876F0012-2F66-48DB-8ACE-0B3F5390730A}" type="presParOf" srcId="{5CCAD945-08A2-403A-AD20-2B8762232A27}" destId="{2C507EB5-8D5E-4DFC-BB75-904769D12F3A}" srcOrd="3" destOrd="0" presId="urn:microsoft.com/office/officeart/2005/8/layout/chevron2"/>
    <dgm:cxn modelId="{0F6A16A6-3595-4894-8DBE-C254F6EF633C}" type="presParOf" srcId="{5CCAD945-08A2-403A-AD20-2B8762232A27}" destId="{92DC912F-5668-414E-903F-D56436684BB5}" srcOrd="4" destOrd="0" presId="urn:microsoft.com/office/officeart/2005/8/layout/chevron2"/>
    <dgm:cxn modelId="{AE5A7510-B409-485F-87BE-37505359C8C4}" type="presParOf" srcId="{92DC912F-5668-414E-903F-D56436684BB5}" destId="{D4206526-94E0-456C-856D-70C7C4C93D3B}" srcOrd="0" destOrd="0" presId="urn:microsoft.com/office/officeart/2005/8/layout/chevron2"/>
    <dgm:cxn modelId="{028BF89D-7983-4B52-8780-71D07E0F3F14}" type="presParOf" srcId="{92DC912F-5668-414E-903F-D56436684BB5}" destId="{0DEAD4A5-8DB1-4045-A821-2E8AA82C5040}" srcOrd="1" destOrd="0" presId="urn:microsoft.com/office/officeart/2005/8/layout/chevron2"/>
    <dgm:cxn modelId="{3238647A-7D49-4EFD-AB02-9AB4D35A1EC8}" type="presParOf" srcId="{5CCAD945-08A2-403A-AD20-2B8762232A27}" destId="{7CA43E26-DB6E-41FB-91FF-46315901F3C1}" srcOrd="5" destOrd="0" presId="urn:microsoft.com/office/officeart/2005/8/layout/chevron2"/>
    <dgm:cxn modelId="{964A1164-14FD-4756-8EE9-872C7AD61B62}" type="presParOf" srcId="{5CCAD945-08A2-403A-AD20-2B8762232A27}" destId="{8F79F9BD-23A2-4652-AAB9-36887E584B33}" srcOrd="6" destOrd="0" presId="urn:microsoft.com/office/officeart/2005/8/layout/chevron2"/>
    <dgm:cxn modelId="{D8148C48-2DFF-4E15-9815-52B224B89BA6}" type="presParOf" srcId="{8F79F9BD-23A2-4652-AAB9-36887E584B33}" destId="{BC1179DE-10F4-4B34-B62F-BA883DBD839B}" srcOrd="0" destOrd="0" presId="urn:microsoft.com/office/officeart/2005/8/layout/chevron2"/>
    <dgm:cxn modelId="{14B52D0D-5FA7-4DD1-9D11-2148F938F45B}" type="presParOf" srcId="{8F79F9BD-23A2-4652-AAB9-36887E584B33}" destId="{4081CB79-60D7-47B2-87EE-484FE40AFC46}" srcOrd="1" destOrd="0" presId="urn:microsoft.com/office/officeart/2005/8/layout/chevron2"/>
    <dgm:cxn modelId="{B3521717-2316-4F1C-BE14-8835989413C7}" type="presParOf" srcId="{5CCAD945-08A2-403A-AD20-2B8762232A27}" destId="{D223EB47-4FB2-449F-88D6-0F3E35CEE76A}" srcOrd="7" destOrd="0" presId="urn:microsoft.com/office/officeart/2005/8/layout/chevron2"/>
    <dgm:cxn modelId="{63C196F6-3888-4BE2-B5D6-256378933636}" type="presParOf" srcId="{5CCAD945-08A2-403A-AD20-2B8762232A27}" destId="{B981DB8B-E059-4C4B-AEF4-62C7D5DB2754}" srcOrd="8" destOrd="0" presId="urn:microsoft.com/office/officeart/2005/8/layout/chevron2"/>
    <dgm:cxn modelId="{EA37CCE3-6B9F-4F5E-A353-FDC562D6B32C}" type="presParOf" srcId="{B981DB8B-E059-4C4B-AEF4-62C7D5DB2754}" destId="{41432C07-B09C-436A-AE53-97EE34F04E2B}" srcOrd="0" destOrd="0" presId="urn:microsoft.com/office/officeart/2005/8/layout/chevron2"/>
    <dgm:cxn modelId="{9680BD38-2558-450B-9EE9-74CD7213DB4E}" type="presParOf" srcId="{B981DB8B-E059-4C4B-AEF4-62C7D5DB2754}" destId="{50FE567D-E8B1-49C2-8BED-520E562F4487}" srcOrd="1" destOrd="0" presId="urn:microsoft.com/office/officeart/2005/8/layout/chevron2"/>
    <dgm:cxn modelId="{ABF34DA7-BCA3-4571-BF51-14C28A3B3670}" type="presParOf" srcId="{5CCAD945-08A2-403A-AD20-2B8762232A27}" destId="{7E636912-95C5-4623-A06B-870B0D5E0F3D}" srcOrd="9" destOrd="0" presId="urn:microsoft.com/office/officeart/2005/8/layout/chevron2"/>
    <dgm:cxn modelId="{7A49457C-B788-4D60-BDE1-42F331F9E496}" type="presParOf" srcId="{5CCAD945-08A2-403A-AD20-2B8762232A27}" destId="{695AAC5B-7476-4EAB-A48F-F3C8ECAD48BA}" srcOrd="10" destOrd="0" presId="urn:microsoft.com/office/officeart/2005/8/layout/chevron2"/>
    <dgm:cxn modelId="{984DD355-D2E4-40DE-80ED-DE2947B089AB}" type="presParOf" srcId="{695AAC5B-7476-4EAB-A48F-F3C8ECAD48BA}" destId="{B4C33137-BE32-4B47-920D-060F2B1D50BC}" srcOrd="0" destOrd="0" presId="urn:microsoft.com/office/officeart/2005/8/layout/chevron2"/>
    <dgm:cxn modelId="{28D485D6-7DA5-4155-BA60-18E2E23293EC}" type="presParOf" srcId="{695AAC5B-7476-4EAB-A48F-F3C8ECAD48BA}" destId="{141A4D20-A92E-479D-8942-6189082787A5}" srcOrd="1" destOrd="0" presId="urn:microsoft.com/office/officeart/2005/8/layout/chevron2"/>
    <dgm:cxn modelId="{49A4380C-9AE1-4B0D-998B-5E6BEE94925D}" type="presParOf" srcId="{5CCAD945-08A2-403A-AD20-2B8762232A27}" destId="{A9597024-E46D-4279-9C78-13185685630A}" srcOrd="11" destOrd="0" presId="urn:microsoft.com/office/officeart/2005/8/layout/chevron2"/>
    <dgm:cxn modelId="{E23A5E6C-F643-4414-A9C1-02485CA85A17}" type="presParOf" srcId="{5CCAD945-08A2-403A-AD20-2B8762232A27}" destId="{58B57312-C4CE-4147-81C7-3C9F3B31067C}" srcOrd="12" destOrd="0" presId="urn:microsoft.com/office/officeart/2005/8/layout/chevron2"/>
    <dgm:cxn modelId="{C38F949D-0E83-4DB2-A814-B59C9F077E78}" type="presParOf" srcId="{58B57312-C4CE-4147-81C7-3C9F3B31067C}" destId="{B00F88CF-6B32-47E8-8D9A-FF6A807EDDE2}" srcOrd="0" destOrd="0" presId="urn:microsoft.com/office/officeart/2005/8/layout/chevron2"/>
    <dgm:cxn modelId="{3CF29391-00D5-4070-8EB6-7319DF210481}" type="presParOf" srcId="{58B57312-C4CE-4147-81C7-3C9F3B31067C}" destId="{7F5DDCD3-14B3-454B-8F95-06540C349A6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98F6A9-E01C-4535-BEB4-6092AA707CA4}" type="doc">
      <dgm:prSet loTypeId="urn:microsoft.com/office/officeart/2005/8/layout/hProcess9" loCatId="process" qsTypeId="urn:microsoft.com/office/officeart/2005/8/quickstyle/simple1" qsCatId="simple" csTypeId="urn:microsoft.com/office/officeart/2005/8/colors/accent1_2" csCatId="accent1" phldr="1"/>
      <dgm:spPr/>
    </dgm:pt>
    <dgm:pt modelId="{A04CA170-55D3-40A3-9BC3-F4BE8625B600}">
      <dgm:prSet phldrT="[Text]"/>
      <dgm:spPr/>
      <dgm:t>
        <a:bodyPr/>
        <a:lstStyle/>
        <a:p>
          <a:r>
            <a:rPr lang="en-US" dirty="0" smtClean="0"/>
            <a:t>Outstanding</a:t>
          </a:r>
          <a:endParaRPr lang="en-US" dirty="0"/>
        </a:p>
      </dgm:t>
    </dgm:pt>
    <dgm:pt modelId="{BEC0B02A-EE81-471D-AD2C-62C64C9A9FD6}" type="parTrans" cxnId="{E715949D-1184-41EE-A75D-684D169B29BE}">
      <dgm:prSet/>
      <dgm:spPr/>
      <dgm:t>
        <a:bodyPr/>
        <a:lstStyle/>
        <a:p>
          <a:endParaRPr lang="en-US"/>
        </a:p>
      </dgm:t>
    </dgm:pt>
    <dgm:pt modelId="{2AD30BC6-628D-4F45-940E-38C771E97CAD}" type="sibTrans" cxnId="{E715949D-1184-41EE-A75D-684D169B29BE}">
      <dgm:prSet/>
      <dgm:spPr/>
      <dgm:t>
        <a:bodyPr/>
        <a:lstStyle/>
        <a:p>
          <a:endParaRPr lang="en-US"/>
        </a:p>
      </dgm:t>
    </dgm:pt>
    <dgm:pt modelId="{20704075-30E6-4C17-AA53-834C66EE1C50}">
      <dgm:prSet phldrT="[Text]"/>
      <dgm:spPr>
        <a:solidFill>
          <a:schemeClr val="accent6">
            <a:lumMod val="75000"/>
          </a:schemeClr>
        </a:solidFill>
      </dgm:spPr>
      <dgm:t>
        <a:bodyPr/>
        <a:lstStyle/>
        <a:p>
          <a:r>
            <a:rPr lang="en-US" dirty="0" smtClean="0"/>
            <a:t>Improvement Expected</a:t>
          </a:r>
          <a:endParaRPr lang="en-US" dirty="0"/>
        </a:p>
      </dgm:t>
    </dgm:pt>
    <dgm:pt modelId="{C9EF9235-FE93-42AA-A862-8AA9C1F3515E}" type="parTrans" cxnId="{1E9C5C99-71D7-48D9-9939-68AA3A75E808}">
      <dgm:prSet/>
      <dgm:spPr/>
      <dgm:t>
        <a:bodyPr/>
        <a:lstStyle/>
        <a:p>
          <a:endParaRPr lang="en-US"/>
        </a:p>
      </dgm:t>
    </dgm:pt>
    <dgm:pt modelId="{B2C425D4-C304-4B74-AF47-9A72F7B72E4F}" type="sibTrans" cxnId="{1E9C5C99-71D7-48D9-9939-68AA3A75E808}">
      <dgm:prSet/>
      <dgm:spPr/>
      <dgm:t>
        <a:bodyPr/>
        <a:lstStyle/>
        <a:p>
          <a:endParaRPr lang="en-US"/>
        </a:p>
      </dgm:t>
    </dgm:pt>
    <dgm:pt modelId="{53E19957-B699-4DF1-A6BD-B3A9B72A13B7}">
      <dgm:prSet phldrT="[Text]"/>
      <dgm:spPr>
        <a:solidFill>
          <a:schemeClr val="tx1"/>
        </a:solidFill>
      </dgm:spPr>
      <dgm:t>
        <a:bodyPr/>
        <a:lstStyle/>
        <a:p>
          <a:r>
            <a:rPr lang="en-US" dirty="0" smtClean="0"/>
            <a:t>Unacceptable</a:t>
          </a:r>
          <a:endParaRPr lang="en-US" dirty="0"/>
        </a:p>
      </dgm:t>
    </dgm:pt>
    <dgm:pt modelId="{83CA20BC-C213-4FC4-9400-689CC020BBA9}" type="parTrans" cxnId="{8B408B07-54E8-4EA2-847C-94D10E7C0208}">
      <dgm:prSet/>
      <dgm:spPr/>
      <dgm:t>
        <a:bodyPr/>
        <a:lstStyle/>
        <a:p>
          <a:endParaRPr lang="en-US"/>
        </a:p>
      </dgm:t>
    </dgm:pt>
    <dgm:pt modelId="{C031D0FA-5172-4F8E-B7C6-36909B70A8EF}" type="sibTrans" cxnId="{8B408B07-54E8-4EA2-847C-94D10E7C0208}">
      <dgm:prSet/>
      <dgm:spPr/>
      <dgm:t>
        <a:bodyPr/>
        <a:lstStyle/>
        <a:p>
          <a:endParaRPr lang="en-US"/>
        </a:p>
      </dgm:t>
    </dgm:pt>
    <dgm:pt modelId="{C1E4BF9E-0F63-4BED-8FDE-A8F8C0327A76}">
      <dgm:prSet/>
      <dgm:spPr>
        <a:solidFill>
          <a:schemeClr val="accent4"/>
        </a:solidFill>
      </dgm:spPr>
      <dgm:t>
        <a:bodyPr/>
        <a:lstStyle/>
        <a:p>
          <a:r>
            <a:rPr lang="en-US" dirty="0" smtClean="0"/>
            <a:t>Exceed Expectations</a:t>
          </a:r>
          <a:endParaRPr lang="en-US" dirty="0"/>
        </a:p>
      </dgm:t>
    </dgm:pt>
    <dgm:pt modelId="{E6DF34D3-71CC-43E0-8D21-3495F5805F9C}" type="parTrans" cxnId="{6BB78BF9-C45B-47C3-A7EF-91D066F52DC1}">
      <dgm:prSet/>
      <dgm:spPr/>
      <dgm:t>
        <a:bodyPr/>
        <a:lstStyle/>
        <a:p>
          <a:endParaRPr lang="en-US"/>
        </a:p>
      </dgm:t>
    </dgm:pt>
    <dgm:pt modelId="{23F8D5C2-C5B3-4907-9123-390E93FF3A44}" type="sibTrans" cxnId="{6BB78BF9-C45B-47C3-A7EF-91D066F52DC1}">
      <dgm:prSet/>
      <dgm:spPr/>
      <dgm:t>
        <a:bodyPr/>
        <a:lstStyle/>
        <a:p>
          <a:endParaRPr lang="en-US"/>
        </a:p>
      </dgm:t>
    </dgm:pt>
    <dgm:pt modelId="{988D40BC-3D5E-45EE-8D8C-15F35EF05FB4}">
      <dgm:prSet/>
      <dgm:spPr>
        <a:solidFill>
          <a:schemeClr val="accent3"/>
        </a:solidFill>
      </dgm:spPr>
      <dgm:t>
        <a:bodyPr/>
        <a:lstStyle/>
        <a:p>
          <a:r>
            <a:rPr lang="en-US" dirty="0" smtClean="0"/>
            <a:t>Successful</a:t>
          </a:r>
          <a:endParaRPr lang="en-US" dirty="0"/>
        </a:p>
      </dgm:t>
    </dgm:pt>
    <dgm:pt modelId="{B1F93F58-C725-4341-9CCA-1FB591C2614B}" type="parTrans" cxnId="{A07459AD-9EBB-432A-809D-0361778B9C09}">
      <dgm:prSet/>
      <dgm:spPr/>
      <dgm:t>
        <a:bodyPr/>
        <a:lstStyle/>
        <a:p>
          <a:endParaRPr lang="en-US"/>
        </a:p>
      </dgm:t>
    </dgm:pt>
    <dgm:pt modelId="{DFA208F2-2D71-4630-8ED3-3B2C9BEEB733}" type="sibTrans" cxnId="{A07459AD-9EBB-432A-809D-0361778B9C09}">
      <dgm:prSet/>
      <dgm:spPr/>
      <dgm:t>
        <a:bodyPr/>
        <a:lstStyle/>
        <a:p>
          <a:endParaRPr lang="en-US"/>
        </a:p>
      </dgm:t>
    </dgm:pt>
    <dgm:pt modelId="{15F1AF0A-6DE6-463C-BDC4-791FECFBB842}" type="pres">
      <dgm:prSet presAssocID="{F298F6A9-E01C-4535-BEB4-6092AA707CA4}" presName="CompostProcess" presStyleCnt="0">
        <dgm:presLayoutVars>
          <dgm:dir/>
          <dgm:resizeHandles val="exact"/>
        </dgm:presLayoutVars>
      </dgm:prSet>
      <dgm:spPr/>
    </dgm:pt>
    <dgm:pt modelId="{B130DA84-E982-42B8-B575-1B6A951C87FD}" type="pres">
      <dgm:prSet presAssocID="{F298F6A9-E01C-4535-BEB4-6092AA707CA4}" presName="arrow" presStyleLbl="bgShp" presStyleIdx="0" presStyleCnt="1" custLinFactNeighborX="1535" custLinFactNeighborY="1587"/>
      <dgm:spPr>
        <a:prstGeom prst="rect">
          <a:avLst/>
        </a:prstGeom>
        <a:solidFill>
          <a:schemeClr val="bg1"/>
        </a:solidFill>
      </dgm:spPr>
    </dgm:pt>
    <dgm:pt modelId="{CA618555-DDD4-4045-955B-DBBF7CF5540F}" type="pres">
      <dgm:prSet presAssocID="{F298F6A9-E01C-4535-BEB4-6092AA707CA4}" presName="linearProcess" presStyleCnt="0"/>
      <dgm:spPr/>
    </dgm:pt>
    <dgm:pt modelId="{370FEA73-C54B-4542-8718-DA4376D01D79}" type="pres">
      <dgm:prSet presAssocID="{A04CA170-55D3-40A3-9BC3-F4BE8625B600}" presName="textNode" presStyleLbl="node1" presStyleIdx="0" presStyleCnt="5" custLinFactNeighborX="-4557" custLinFactNeighborY="397">
        <dgm:presLayoutVars>
          <dgm:bulletEnabled val="1"/>
        </dgm:presLayoutVars>
      </dgm:prSet>
      <dgm:spPr/>
      <dgm:t>
        <a:bodyPr/>
        <a:lstStyle/>
        <a:p>
          <a:endParaRPr lang="en-US"/>
        </a:p>
      </dgm:t>
    </dgm:pt>
    <dgm:pt modelId="{C43F7656-500B-43EB-852C-70B621227D53}" type="pres">
      <dgm:prSet presAssocID="{2AD30BC6-628D-4F45-940E-38C771E97CAD}" presName="sibTrans" presStyleCnt="0"/>
      <dgm:spPr/>
    </dgm:pt>
    <dgm:pt modelId="{775ED0BF-5AA7-496D-9A92-9EE86FCD47B1}" type="pres">
      <dgm:prSet presAssocID="{C1E4BF9E-0F63-4BED-8FDE-A8F8C0327A76}" presName="textNode" presStyleLbl="node1" presStyleIdx="1" presStyleCnt="5">
        <dgm:presLayoutVars>
          <dgm:bulletEnabled val="1"/>
        </dgm:presLayoutVars>
      </dgm:prSet>
      <dgm:spPr/>
      <dgm:t>
        <a:bodyPr/>
        <a:lstStyle/>
        <a:p>
          <a:endParaRPr lang="en-US"/>
        </a:p>
      </dgm:t>
    </dgm:pt>
    <dgm:pt modelId="{419B0800-1263-42D9-9CE0-B3C1A8A4DC5F}" type="pres">
      <dgm:prSet presAssocID="{23F8D5C2-C5B3-4907-9123-390E93FF3A44}" presName="sibTrans" presStyleCnt="0"/>
      <dgm:spPr/>
    </dgm:pt>
    <dgm:pt modelId="{FBC49C94-5CF1-49EC-A8CA-EB337D262DCE}" type="pres">
      <dgm:prSet presAssocID="{988D40BC-3D5E-45EE-8D8C-15F35EF05FB4}" presName="textNode" presStyleLbl="node1" presStyleIdx="2" presStyleCnt="5" custLinFactNeighborY="-1562">
        <dgm:presLayoutVars>
          <dgm:bulletEnabled val="1"/>
        </dgm:presLayoutVars>
      </dgm:prSet>
      <dgm:spPr/>
      <dgm:t>
        <a:bodyPr/>
        <a:lstStyle/>
        <a:p>
          <a:endParaRPr lang="en-US"/>
        </a:p>
      </dgm:t>
    </dgm:pt>
    <dgm:pt modelId="{24F5C763-09E5-42EA-A231-09EBB9395764}" type="pres">
      <dgm:prSet presAssocID="{DFA208F2-2D71-4630-8ED3-3B2C9BEEB733}" presName="sibTrans" presStyleCnt="0"/>
      <dgm:spPr/>
    </dgm:pt>
    <dgm:pt modelId="{88DB6005-77F7-4857-9F96-B9B05AAF7B09}" type="pres">
      <dgm:prSet presAssocID="{20704075-30E6-4C17-AA53-834C66EE1C50}" presName="textNode" presStyleLbl="node1" presStyleIdx="3" presStyleCnt="5">
        <dgm:presLayoutVars>
          <dgm:bulletEnabled val="1"/>
        </dgm:presLayoutVars>
      </dgm:prSet>
      <dgm:spPr/>
      <dgm:t>
        <a:bodyPr/>
        <a:lstStyle/>
        <a:p>
          <a:endParaRPr lang="en-US"/>
        </a:p>
      </dgm:t>
    </dgm:pt>
    <dgm:pt modelId="{58547F5D-42BA-4AB4-AFBB-A8BAB8935BA4}" type="pres">
      <dgm:prSet presAssocID="{B2C425D4-C304-4B74-AF47-9A72F7B72E4F}" presName="sibTrans" presStyleCnt="0"/>
      <dgm:spPr/>
    </dgm:pt>
    <dgm:pt modelId="{AF6FA230-FE1F-4FF6-B8A2-8D435E45DD64}" type="pres">
      <dgm:prSet presAssocID="{53E19957-B699-4DF1-A6BD-B3A9B72A13B7}" presName="textNode" presStyleLbl="node1" presStyleIdx="4" presStyleCnt="5">
        <dgm:presLayoutVars>
          <dgm:bulletEnabled val="1"/>
        </dgm:presLayoutVars>
      </dgm:prSet>
      <dgm:spPr/>
      <dgm:t>
        <a:bodyPr/>
        <a:lstStyle/>
        <a:p>
          <a:endParaRPr lang="en-US"/>
        </a:p>
      </dgm:t>
    </dgm:pt>
  </dgm:ptLst>
  <dgm:cxnLst>
    <dgm:cxn modelId="{CD11D5EB-F0E1-4EB4-830E-83AC3A929DE4}" type="presOf" srcId="{988D40BC-3D5E-45EE-8D8C-15F35EF05FB4}" destId="{FBC49C94-5CF1-49EC-A8CA-EB337D262DCE}" srcOrd="0" destOrd="0" presId="urn:microsoft.com/office/officeart/2005/8/layout/hProcess9"/>
    <dgm:cxn modelId="{1E9C5C99-71D7-48D9-9939-68AA3A75E808}" srcId="{F298F6A9-E01C-4535-BEB4-6092AA707CA4}" destId="{20704075-30E6-4C17-AA53-834C66EE1C50}" srcOrd="3" destOrd="0" parTransId="{C9EF9235-FE93-42AA-A862-8AA9C1F3515E}" sibTransId="{B2C425D4-C304-4B74-AF47-9A72F7B72E4F}"/>
    <dgm:cxn modelId="{BEA13AE6-5791-4A03-A6CD-78D3D19C7912}" type="presOf" srcId="{F298F6A9-E01C-4535-BEB4-6092AA707CA4}" destId="{15F1AF0A-6DE6-463C-BDC4-791FECFBB842}" srcOrd="0" destOrd="0" presId="urn:microsoft.com/office/officeart/2005/8/layout/hProcess9"/>
    <dgm:cxn modelId="{F62F10BF-6245-4B1D-9E9B-21382587566E}" type="presOf" srcId="{53E19957-B699-4DF1-A6BD-B3A9B72A13B7}" destId="{AF6FA230-FE1F-4FF6-B8A2-8D435E45DD64}" srcOrd="0" destOrd="0" presId="urn:microsoft.com/office/officeart/2005/8/layout/hProcess9"/>
    <dgm:cxn modelId="{DB06EA11-0F05-41E4-A332-4967C21B82DD}" type="presOf" srcId="{C1E4BF9E-0F63-4BED-8FDE-A8F8C0327A76}" destId="{775ED0BF-5AA7-496D-9A92-9EE86FCD47B1}" srcOrd="0" destOrd="0" presId="urn:microsoft.com/office/officeart/2005/8/layout/hProcess9"/>
    <dgm:cxn modelId="{6BB78BF9-C45B-47C3-A7EF-91D066F52DC1}" srcId="{F298F6A9-E01C-4535-BEB4-6092AA707CA4}" destId="{C1E4BF9E-0F63-4BED-8FDE-A8F8C0327A76}" srcOrd="1" destOrd="0" parTransId="{E6DF34D3-71CC-43E0-8D21-3495F5805F9C}" sibTransId="{23F8D5C2-C5B3-4907-9123-390E93FF3A44}"/>
    <dgm:cxn modelId="{DEB7DDB9-DB4B-4D33-98B9-5C421B4DCBD3}" type="presOf" srcId="{A04CA170-55D3-40A3-9BC3-F4BE8625B600}" destId="{370FEA73-C54B-4542-8718-DA4376D01D79}" srcOrd="0" destOrd="0" presId="urn:microsoft.com/office/officeart/2005/8/layout/hProcess9"/>
    <dgm:cxn modelId="{E715949D-1184-41EE-A75D-684D169B29BE}" srcId="{F298F6A9-E01C-4535-BEB4-6092AA707CA4}" destId="{A04CA170-55D3-40A3-9BC3-F4BE8625B600}" srcOrd="0" destOrd="0" parTransId="{BEC0B02A-EE81-471D-AD2C-62C64C9A9FD6}" sibTransId="{2AD30BC6-628D-4F45-940E-38C771E97CAD}"/>
    <dgm:cxn modelId="{8B408B07-54E8-4EA2-847C-94D10E7C0208}" srcId="{F298F6A9-E01C-4535-BEB4-6092AA707CA4}" destId="{53E19957-B699-4DF1-A6BD-B3A9B72A13B7}" srcOrd="4" destOrd="0" parTransId="{83CA20BC-C213-4FC4-9400-689CC020BBA9}" sibTransId="{C031D0FA-5172-4F8E-B7C6-36909B70A8EF}"/>
    <dgm:cxn modelId="{4CA609AC-4768-4F15-BC8F-95DA8B4DC9D7}" type="presOf" srcId="{20704075-30E6-4C17-AA53-834C66EE1C50}" destId="{88DB6005-77F7-4857-9F96-B9B05AAF7B09}" srcOrd="0" destOrd="0" presId="urn:microsoft.com/office/officeart/2005/8/layout/hProcess9"/>
    <dgm:cxn modelId="{A07459AD-9EBB-432A-809D-0361778B9C09}" srcId="{F298F6A9-E01C-4535-BEB4-6092AA707CA4}" destId="{988D40BC-3D5E-45EE-8D8C-15F35EF05FB4}" srcOrd="2" destOrd="0" parTransId="{B1F93F58-C725-4341-9CCA-1FB591C2614B}" sibTransId="{DFA208F2-2D71-4630-8ED3-3B2C9BEEB733}"/>
    <dgm:cxn modelId="{3BD4E5F2-DCF4-439A-ACE3-CB657B4A18A2}" type="presParOf" srcId="{15F1AF0A-6DE6-463C-BDC4-791FECFBB842}" destId="{B130DA84-E982-42B8-B575-1B6A951C87FD}" srcOrd="0" destOrd="0" presId="urn:microsoft.com/office/officeart/2005/8/layout/hProcess9"/>
    <dgm:cxn modelId="{C16556AB-3875-491D-B043-74DDC7BA8A79}" type="presParOf" srcId="{15F1AF0A-6DE6-463C-BDC4-791FECFBB842}" destId="{CA618555-DDD4-4045-955B-DBBF7CF5540F}" srcOrd="1" destOrd="0" presId="urn:microsoft.com/office/officeart/2005/8/layout/hProcess9"/>
    <dgm:cxn modelId="{A5963B05-822D-4CE4-83B6-BDC1CE516102}" type="presParOf" srcId="{CA618555-DDD4-4045-955B-DBBF7CF5540F}" destId="{370FEA73-C54B-4542-8718-DA4376D01D79}" srcOrd="0" destOrd="0" presId="urn:microsoft.com/office/officeart/2005/8/layout/hProcess9"/>
    <dgm:cxn modelId="{E0FDEBF7-C4B0-47B6-AC5F-5A6C61CF93E2}" type="presParOf" srcId="{CA618555-DDD4-4045-955B-DBBF7CF5540F}" destId="{C43F7656-500B-43EB-852C-70B621227D53}" srcOrd="1" destOrd="0" presId="urn:microsoft.com/office/officeart/2005/8/layout/hProcess9"/>
    <dgm:cxn modelId="{03DE50B0-66F2-4679-8C1F-2515227730B7}" type="presParOf" srcId="{CA618555-DDD4-4045-955B-DBBF7CF5540F}" destId="{775ED0BF-5AA7-496D-9A92-9EE86FCD47B1}" srcOrd="2" destOrd="0" presId="urn:microsoft.com/office/officeart/2005/8/layout/hProcess9"/>
    <dgm:cxn modelId="{687B26FD-5411-41D8-8BA5-9EEA7DD454BA}" type="presParOf" srcId="{CA618555-DDD4-4045-955B-DBBF7CF5540F}" destId="{419B0800-1263-42D9-9CE0-B3C1A8A4DC5F}" srcOrd="3" destOrd="0" presId="urn:microsoft.com/office/officeart/2005/8/layout/hProcess9"/>
    <dgm:cxn modelId="{4430745A-6742-4AFC-AB47-BFFE95DF37B1}" type="presParOf" srcId="{CA618555-DDD4-4045-955B-DBBF7CF5540F}" destId="{FBC49C94-5CF1-49EC-A8CA-EB337D262DCE}" srcOrd="4" destOrd="0" presId="urn:microsoft.com/office/officeart/2005/8/layout/hProcess9"/>
    <dgm:cxn modelId="{1462A2AF-9880-4E0A-A318-016BF599002D}" type="presParOf" srcId="{CA618555-DDD4-4045-955B-DBBF7CF5540F}" destId="{24F5C763-09E5-42EA-A231-09EBB9395764}" srcOrd="5" destOrd="0" presId="urn:microsoft.com/office/officeart/2005/8/layout/hProcess9"/>
    <dgm:cxn modelId="{1CA0C6F3-AB02-4079-B767-E639E6565A96}" type="presParOf" srcId="{CA618555-DDD4-4045-955B-DBBF7CF5540F}" destId="{88DB6005-77F7-4857-9F96-B9B05AAF7B09}" srcOrd="6" destOrd="0" presId="urn:microsoft.com/office/officeart/2005/8/layout/hProcess9"/>
    <dgm:cxn modelId="{6D763909-4CAB-4FDF-AF32-2148C9906AC2}" type="presParOf" srcId="{CA618555-DDD4-4045-955B-DBBF7CF5540F}" destId="{58547F5D-42BA-4AB4-AFBB-A8BAB8935BA4}" srcOrd="7" destOrd="0" presId="urn:microsoft.com/office/officeart/2005/8/layout/hProcess9"/>
    <dgm:cxn modelId="{E456067A-18AB-424B-8665-F9D77CB4DA6E}" type="presParOf" srcId="{CA618555-DDD4-4045-955B-DBBF7CF5540F}" destId="{AF6FA230-FE1F-4FF6-B8A2-8D435E45DD64}"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F4664A-6E34-4528-9B20-1D9A71F78869}" type="doc">
      <dgm:prSet loTypeId="urn:microsoft.com/office/officeart/2005/8/layout/target3" loCatId="relationship" qsTypeId="urn:microsoft.com/office/officeart/2005/8/quickstyle/simple1" qsCatId="simple" csTypeId="urn:microsoft.com/office/officeart/2005/8/colors/accent1_4" csCatId="accent1" phldr="1"/>
      <dgm:spPr/>
      <dgm:t>
        <a:bodyPr/>
        <a:lstStyle/>
        <a:p>
          <a:endParaRPr lang="en-US"/>
        </a:p>
      </dgm:t>
    </dgm:pt>
    <dgm:pt modelId="{E77DD0EA-1167-44CE-B2EB-26A165FB118E}">
      <dgm:prSet phldrT="[Text]"/>
      <dgm:spPr/>
      <dgm:t>
        <a:bodyPr/>
        <a:lstStyle/>
        <a:p>
          <a:r>
            <a:rPr lang="en-US" dirty="0" smtClean="0"/>
            <a:t>Success Factors</a:t>
          </a:r>
          <a:endParaRPr lang="en-US" dirty="0"/>
        </a:p>
      </dgm:t>
    </dgm:pt>
    <dgm:pt modelId="{806668C7-0D6F-48FB-AD84-6EAB92253F01}" type="parTrans" cxnId="{22C86615-B8F5-4C21-A720-B2D9DAB8413F}">
      <dgm:prSet/>
      <dgm:spPr/>
      <dgm:t>
        <a:bodyPr/>
        <a:lstStyle/>
        <a:p>
          <a:endParaRPr lang="en-US"/>
        </a:p>
      </dgm:t>
    </dgm:pt>
    <dgm:pt modelId="{ECFE8F32-DCA4-49A7-BEF1-0C278F5E0E51}" type="sibTrans" cxnId="{22C86615-B8F5-4C21-A720-B2D9DAB8413F}">
      <dgm:prSet/>
      <dgm:spPr/>
      <dgm:t>
        <a:bodyPr/>
        <a:lstStyle/>
        <a:p>
          <a:endParaRPr lang="en-US"/>
        </a:p>
      </dgm:t>
    </dgm:pt>
    <dgm:pt modelId="{EA2417EC-2E53-4A1B-BBB3-396EC2A8DD64}">
      <dgm:prSet phldrT="[Text]"/>
      <dgm:spPr/>
      <dgm:t>
        <a:bodyPr/>
        <a:lstStyle/>
        <a:p>
          <a:r>
            <a:rPr lang="en-US" sz="2800" dirty="0" smtClean="0"/>
            <a:t>Accountability</a:t>
          </a:r>
          <a:endParaRPr lang="en-US" sz="2800" dirty="0"/>
        </a:p>
      </dgm:t>
    </dgm:pt>
    <dgm:pt modelId="{FA35B939-5A84-4CBB-A80A-64AE14A8126F}" type="parTrans" cxnId="{E0A5ABEF-7E1D-4347-A053-0FE02EA48F8A}">
      <dgm:prSet/>
      <dgm:spPr/>
      <dgm:t>
        <a:bodyPr/>
        <a:lstStyle/>
        <a:p>
          <a:endParaRPr lang="en-US"/>
        </a:p>
      </dgm:t>
    </dgm:pt>
    <dgm:pt modelId="{824E0B36-FC21-4A92-82B3-FD544C55B519}" type="sibTrans" cxnId="{E0A5ABEF-7E1D-4347-A053-0FE02EA48F8A}">
      <dgm:prSet/>
      <dgm:spPr/>
      <dgm:t>
        <a:bodyPr/>
        <a:lstStyle/>
        <a:p>
          <a:endParaRPr lang="en-US"/>
        </a:p>
      </dgm:t>
    </dgm:pt>
    <dgm:pt modelId="{5672A9BF-E2E1-4CB6-B830-FE8195B5A9BF}">
      <dgm:prSet phldrT="[Text]"/>
      <dgm:spPr/>
      <dgm:t>
        <a:bodyPr/>
        <a:lstStyle/>
        <a:p>
          <a:r>
            <a:rPr lang="en-US" sz="2800" dirty="0" smtClean="0"/>
            <a:t>Collaboration</a:t>
          </a:r>
          <a:endParaRPr lang="en-US" sz="2800" dirty="0"/>
        </a:p>
      </dgm:t>
    </dgm:pt>
    <dgm:pt modelId="{3174E618-2934-472C-9493-EE8581995BB8}" type="parTrans" cxnId="{9CBA6A48-05B6-422E-AC75-726CE3FA96A1}">
      <dgm:prSet/>
      <dgm:spPr/>
      <dgm:t>
        <a:bodyPr/>
        <a:lstStyle/>
        <a:p>
          <a:endParaRPr lang="en-US"/>
        </a:p>
      </dgm:t>
    </dgm:pt>
    <dgm:pt modelId="{A12B3288-41B5-4CFC-B9E4-A618F75B6096}" type="sibTrans" cxnId="{9CBA6A48-05B6-422E-AC75-726CE3FA96A1}">
      <dgm:prSet/>
      <dgm:spPr/>
      <dgm:t>
        <a:bodyPr/>
        <a:lstStyle/>
        <a:p>
          <a:endParaRPr lang="en-US"/>
        </a:p>
      </dgm:t>
    </dgm:pt>
    <dgm:pt modelId="{9D86E35E-21FB-479E-AD6E-D0CBED0B61DC}">
      <dgm:prSet phldrT="[Text]"/>
      <dgm:spPr/>
      <dgm:t>
        <a:bodyPr/>
        <a:lstStyle/>
        <a:p>
          <a:r>
            <a:rPr lang="en-US" sz="2800" dirty="0" smtClean="0"/>
            <a:t>Communication</a:t>
          </a:r>
          <a:endParaRPr lang="en-US" sz="2800" dirty="0"/>
        </a:p>
      </dgm:t>
    </dgm:pt>
    <dgm:pt modelId="{B434B9EA-9E8E-42BA-A707-D7DF538FB30F}" type="parTrans" cxnId="{4636D7AE-65D5-4A9C-B242-09F59FC9D6D1}">
      <dgm:prSet/>
      <dgm:spPr/>
      <dgm:t>
        <a:bodyPr/>
        <a:lstStyle/>
        <a:p>
          <a:endParaRPr lang="en-US"/>
        </a:p>
      </dgm:t>
    </dgm:pt>
    <dgm:pt modelId="{BC588F02-C5C6-4B6B-BC2A-E43CAA450B67}" type="sibTrans" cxnId="{4636D7AE-65D5-4A9C-B242-09F59FC9D6D1}">
      <dgm:prSet/>
      <dgm:spPr/>
      <dgm:t>
        <a:bodyPr/>
        <a:lstStyle/>
        <a:p>
          <a:endParaRPr lang="en-US"/>
        </a:p>
      </dgm:t>
    </dgm:pt>
    <dgm:pt modelId="{C948DEF0-F674-4BE9-ADB8-5E35BB03885D}">
      <dgm:prSet phldrT="[Text]"/>
      <dgm:spPr/>
      <dgm:t>
        <a:bodyPr/>
        <a:lstStyle/>
        <a:p>
          <a:r>
            <a:rPr lang="en-US" sz="2800" dirty="0" smtClean="0"/>
            <a:t>Customer Focus</a:t>
          </a:r>
          <a:endParaRPr lang="en-US" sz="2800" dirty="0"/>
        </a:p>
      </dgm:t>
    </dgm:pt>
    <dgm:pt modelId="{34B2206A-A930-485C-BAF2-1546CAB25F59}" type="parTrans" cxnId="{15AA515C-70C3-4C38-9DEB-E153744A6B98}">
      <dgm:prSet/>
      <dgm:spPr/>
      <dgm:t>
        <a:bodyPr/>
        <a:lstStyle/>
        <a:p>
          <a:endParaRPr lang="en-US"/>
        </a:p>
      </dgm:t>
    </dgm:pt>
    <dgm:pt modelId="{EFCA24FE-1169-466A-B1BD-33491EE32A88}" type="sibTrans" cxnId="{15AA515C-70C3-4C38-9DEB-E153744A6B98}">
      <dgm:prSet/>
      <dgm:spPr/>
      <dgm:t>
        <a:bodyPr/>
        <a:lstStyle/>
        <a:p>
          <a:endParaRPr lang="en-US"/>
        </a:p>
      </dgm:t>
    </dgm:pt>
    <dgm:pt modelId="{FA94BBDB-9E13-4458-B21C-1534DCCB5C6E}">
      <dgm:prSet phldrT="[Text]"/>
      <dgm:spPr/>
      <dgm:t>
        <a:bodyPr/>
        <a:lstStyle/>
        <a:p>
          <a:r>
            <a:rPr lang="en-US" sz="2800" dirty="0" smtClean="0"/>
            <a:t>Diversity &amp; Inclusion</a:t>
          </a:r>
          <a:endParaRPr lang="en-US" sz="2800" dirty="0"/>
        </a:p>
      </dgm:t>
    </dgm:pt>
    <dgm:pt modelId="{0E31444B-03DE-4758-8622-FB01B28377E4}" type="parTrans" cxnId="{2417B6ED-E37A-4A07-B1C3-766C23B08E79}">
      <dgm:prSet/>
      <dgm:spPr/>
      <dgm:t>
        <a:bodyPr/>
        <a:lstStyle/>
        <a:p>
          <a:endParaRPr lang="en-US"/>
        </a:p>
      </dgm:t>
    </dgm:pt>
    <dgm:pt modelId="{B9F3EF5A-FBF8-4712-90E6-EC8A66D1D385}" type="sibTrans" cxnId="{2417B6ED-E37A-4A07-B1C3-766C23B08E79}">
      <dgm:prSet/>
      <dgm:spPr/>
      <dgm:t>
        <a:bodyPr/>
        <a:lstStyle/>
        <a:p>
          <a:endParaRPr lang="en-US"/>
        </a:p>
      </dgm:t>
    </dgm:pt>
    <dgm:pt modelId="{2A5C3AFF-CEF9-4D13-9215-6C4CCDD4C45D}">
      <dgm:prSet phldrT="[Text]"/>
      <dgm:spPr/>
      <dgm:t>
        <a:bodyPr/>
        <a:lstStyle/>
        <a:p>
          <a:r>
            <a:rPr lang="en-US" sz="2800" dirty="0" smtClean="0"/>
            <a:t>Judgement</a:t>
          </a:r>
          <a:endParaRPr lang="en-US" sz="2800" dirty="0"/>
        </a:p>
      </dgm:t>
    </dgm:pt>
    <dgm:pt modelId="{906CC757-6E60-499A-AAD4-BC9E0A1A278D}" type="parTrans" cxnId="{06BCF3C6-786D-4500-A5DB-E560B2BD4383}">
      <dgm:prSet/>
      <dgm:spPr/>
      <dgm:t>
        <a:bodyPr/>
        <a:lstStyle/>
        <a:p>
          <a:endParaRPr lang="en-US"/>
        </a:p>
      </dgm:t>
    </dgm:pt>
    <dgm:pt modelId="{8BDB38F9-7CD0-43D1-BB42-CC6351294610}" type="sibTrans" cxnId="{06BCF3C6-786D-4500-A5DB-E560B2BD4383}">
      <dgm:prSet/>
      <dgm:spPr/>
      <dgm:t>
        <a:bodyPr/>
        <a:lstStyle/>
        <a:p>
          <a:endParaRPr lang="en-US"/>
        </a:p>
      </dgm:t>
    </dgm:pt>
    <dgm:pt modelId="{EF8D7710-EEB3-431B-A795-7D7E653CF4ED}">
      <dgm:prSet custT="1"/>
      <dgm:spPr/>
      <dgm:t>
        <a:bodyPr/>
        <a:lstStyle/>
        <a:p>
          <a:r>
            <a:rPr lang="en-US" sz="2800" dirty="0" smtClean="0"/>
            <a:t>Time Management</a:t>
          </a:r>
          <a:endParaRPr lang="en-US" sz="2800" dirty="0"/>
        </a:p>
      </dgm:t>
    </dgm:pt>
    <dgm:pt modelId="{6C0EF712-CBE5-42A2-B875-89C208ECBAB1}" type="parTrans" cxnId="{DEEDD5B2-A44E-4151-87D4-D57CFBC02BED}">
      <dgm:prSet/>
      <dgm:spPr/>
      <dgm:t>
        <a:bodyPr/>
        <a:lstStyle/>
        <a:p>
          <a:endParaRPr lang="en-US"/>
        </a:p>
      </dgm:t>
    </dgm:pt>
    <dgm:pt modelId="{C87F8526-4A49-49E3-BD22-EC95874B8B12}" type="sibTrans" cxnId="{DEEDD5B2-A44E-4151-87D4-D57CFBC02BED}">
      <dgm:prSet/>
      <dgm:spPr/>
      <dgm:t>
        <a:bodyPr/>
        <a:lstStyle/>
        <a:p>
          <a:endParaRPr lang="en-US"/>
        </a:p>
      </dgm:t>
    </dgm:pt>
    <dgm:pt modelId="{7A9BF0CF-B311-4066-9244-4B1DF9718B46}">
      <dgm:prSet custT="1"/>
      <dgm:spPr/>
      <dgm:t>
        <a:bodyPr/>
        <a:lstStyle/>
        <a:p>
          <a:r>
            <a:rPr lang="en-US" sz="2400" dirty="0" smtClean="0"/>
            <a:t>Optional Factor</a:t>
          </a:r>
          <a:endParaRPr lang="en-US" sz="2400" dirty="0"/>
        </a:p>
      </dgm:t>
    </dgm:pt>
    <dgm:pt modelId="{55772EBF-8E92-41EE-A38B-5191E542E25E}" type="parTrans" cxnId="{90755D62-40A7-4A7E-8344-D3A625D470A9}">
      <dgm:prSet/>
      <dgm:spPr/>
      <dgm:t>
        <a:bodyPr/>
        <a:lstStyle/>
        <a:p>
          <a:endParaRPr lang="en-US"/>
        </a:p>
      </dgm:t>
    </dgm:pt>
    <dgm:pt modelId="{D5E535CD-EDBE-462D-8A6A-C8B0242F22E6}" type="sibTrans" cxnId="{90755D62-40A7-4A7E-8344-D3A625D470A9}">
      <dgm:prSet/>
      <dgm:spPr/>
      <dgm:t>
        <a:bodyPr/>
        <a:lstStyle/>
        <a:p>
          <a:endParaRPr lang="en-US"/>
        </a:p>
      </dgm:t>
    </dgm:pt>
    <dgm:pt modelId="{829471CD-FC9D-415D-871D-095E0A3EDE26}" type="pres">
      <dgm:prSet presAssocID="{EFF4664A-6E34-4528-9B20-1D9A71F78869}" presName="Name0" presStyleCnt="0">
        <dgm:presLayoutVars>
          <dgm:chMax val="7"/>
          <dgm:dir/>
          <dgm:animLvl val="lvl"/>
          <dgm:resizeHandles val="exact"/>
        </dgm:presLayoutVars>
      </dgm:prSet>
      <dgm:spPr/>
      <dgm:t>
        <a:bodyPr/>
        <a:lstStyle/>
        <a:p>
          <a:endParaRPr lang="en-US"/>
        </a:p>
      </dgm:t>
    </dgm:pt>
    <dgm:pt modelId="{25D97E08-1850-441C-A7B8-5AC6EEDB1D0C}" type="pres">
      <dgm:prSet presAssocID="{E77DD0EA-1167-44CE-B2EB-26A165FB118E}" presName="circle1" presStyleLbl="node1" presStyleIdx="0" presStyleCnt="1"/>
      <dgm:spPr/>
    </dgm:pt>
    <dgm:pt modelId="{BB4BDB38-B953-4F40-8EB5-C5972539676E}" type="pres">
      <dgm:prSet presAssocID="{E77DD0EA-1167-44CE-B2EB-26A165FB118E}" presName="space" presStyleCnt="0"/>
      <dgm:spPr/>
    </dgm:pt>
    <dgm:pt modelId="{DB9CC528-C74F-46D2-8663-E54373D9A9D3}" type="pres">
      <dgm:prSet presAssocID="{E77DD0EA-1167-44CE-B2EB-26A165FB118E}" presName="rect1" presStyleLbl="alignAcc1" presStyleIdx="0" presStyleCnt="1"/>
      <dgm:spPr/>
      <dgm:t>
        <a:bodyPr/>
        <a:lstStyle/>
        <a:p>
          <a:endParaRPr lang="en-US"/>
        </a:p>
      </dgm:t>
    </dgm:pt>
    <dgm:pt modelId="{08526E75-D41A-4520-9AD8-CAF6C90FD47B}" type="pres">
      <dgm:prSet presAssocID="{E77DD0EA-1167-44CE-B2EB-26A165FB118E}" presName="rect1ParTx" presStyleLbl="alignAcc1" presStyleIdx="0" presStyleCnt="1">
        <dgm:presLayoutVars>
          <dgm:chMax val="1"/>
          <dgm:bulletEnabled val="1"/>
        </dgm:presLayoutVars>
      </dgm:prSet>
      <dgm:spPr/>
      <dgm:t>
        <a:bodyPr/>
        <a:lstStyle/>
        <a:p>
          <a:endParaRPr lang="en-US"/>
        </a:p>
      </dgm:t>
    </dgm:pt>
    <dgm:pt modelId="{80BDBBD7-6D07-44A0-B7F0-AF31261968A6}" type="pres">
      <dgm:prSet presAssocID="{E77DD0EA-1167-44CE-B2EB-26A165FB118E}" presName="rect1ChTx" presStyleLbl="alignAcc1" presStyleIdx="0" presStyleCnt="1">
        <dgm:presLayoutVars>
          <dgm:bulletEnabled val="1"/>
        </dgm:presLayoutVars>
      </dgm:prSet>
      <dgm:spPr/>
      <dgm:t>
        <a:bodyPr/>
        <a:lstStyle/>
        <a:p>
          <a:endParaRPr lang="en-US"/>
        </a:p>
      </dgm:t>
    </dgm:pt>
  </dgm:ptLst>
  <dgm:cxnLst>
    <dgm:cxn modelId="{22C86615-B8F5-4C21-A720-B2D9DAB8413F}" srcId="{EFF4664A-6E34-4528-9B20-1D9A71F78869}" destId="{E77DD0EA-1167-44CE-B2EB-26A165FB118E}" srcOrd="0" destOrd="0" parTransId="{806668C7-0D6F-48FB-AD84-6EAB92253F01}" sibTransId="{ECFE8F32-DCA4-49A7-BEF1-0C278F5E0E51}"/>
    <dgm:cxn modelId="{78F3B303-C19C-4581-A4D2-58D4C757BCA5}" type="presOf" srcId="{2A5C3AFF-CEF9-4D13-9215-6C4CCDD4C45D}" destId="{80BDBBD7-6D07-44A0-B7F0-AF31261968A6}" srcOrd="0" destOrd="5" presId="urn:microsoft.com/office/officeart/2005/8/layout/target3"/>
    <dgm:cxn modelId="{9CBA6A48-05B6-422E-AC75-726CE3FA96A1}" srcId="{E77DD0EA-1167-44CE-B2EB-26A165FB118E}" destId="{5672A9BF-E2E1-4CB6-B830-FE8195B5A9BF}" srcOrd="1" destOrd="0" parTransId="{3174E618-2934-472C-9493-EE8581995BB8}" sibTransId="{A12B3288-41B5-4CFC-B9E4-A618F75B6096}"/>
    <dgm:cxn modelId="{47561F49-83D0-4887-AA84-15B74DD94A91}" type="presOf" srcId="{EFF4664A-6E34-4528-9B20-1D9A71F78869}" destId="{829471CD-FC9D-415D-871D-095E0A3EDE26}" srcOrd="0" destOrd="0" presId="urn:microsoft.com/office/officeart/2005/8/layout/target3"/>
    <dgm:cxn modelId="{4636D7AE-65D5-4A9C-B242-09F59FC9D6D1}" srcId="{E77DD0EA-1167-44CE-B2EB-26A165FB118E}" destId="{9D86E35E-21FB-479E-AD6E-D0CBED0B61DC}" srcOrd="2" destOrd="0" parTransId="{B434B9EA-9E8E-42BA-A707-D7DF538FB30F}" sibTransId="{BC588F02-C5C6-4B6B-BC2A-E43CAA450B67}"/>
    <dgm:cxn modelId="{90755D62-40A7-4A7E-8344-D3A625D470A9}" srcId="{E77DD0EA-1167-44CE-B2EB-26A165FB118E}" destId="{7A9BF0CF-B311-4066-9244-4B1DF9718B46}" srcOrd="7" destOrd="0" parTransId="{55772EBF-8E92-41EE-A38B-5191E542E25E}" sibTransId="{D5E535CD-EDBE-462D-8A6A-C8B0242F22E6}"/>
    <dgm:cxn modelId="{C100F5C3-71B1-4083-A738-DAF47A3CC190}" type="presOf" srcId="{EF8D7710-EEB3-431B-A795-7D7E653CF4ED}" destId="{80BDBBD7-6D07-44A0-B7F0-AF31261968A6}" srcOrd="0" destOrd="6" presId="urn:microsoft.com/office/officeart/2005/8/layout/target3"/>
    <dgm:cxn modelId="{15AA515C-70C3-4C38-9DEB-E153744A6B98}" srcId="{E77DD0EA-1167-44CE-B2EB-26A165FB118E}" destId="{C948DEF0-F674-4BE9-ADB8-5E35BB03885D}" srcOrd="3" destOrd="0" parTransId="{34B2206A-A930-485C-BAF2-1546CAB25F59}" sibTransId="{EFCA24FE-1169-466A-B1BD-33491EE32A88}"/>
    <dgm:cxn modelId="{E0A5ABEF-7E1D-4347-A053-0FE02EA48F8A}" srcId="{E77DD0EA-1167-44CE-B2EB-26A165FB118E}" destId="{EA2417EC-2E53-4A1B-BBB3-396EC2A8DD64}" srcOrd="0" destOrd="0" parTransId="{FA35B939-5A84-4CBB-A80A-64AE14A8126F}" sibTransId="{824E0B36-FC21-4A92-82B3-FD544C55B519}"/>
    <dgm:cxn modelId="{54F2871E-B475-42B3-82CA-EA5A8A40DFD4}" type="presOf" srcId="{9D86E35E-21FB-479E-AD6E-D0CBED0B61DC}" destId="{80BDBBD7-6D07-44A0-B7F0-AF31261968A6}" srcOrd="0" destOrd="2" presId="urn:microsoft.com/office/officeart/2005/8/layout/target3"/>
    <dgm:cxn modelId="{FD28C4FD-6081-4189-BA3F-4E172906FAE5}" type="presOf" srcId="{EA2417EC-2E53-4A1B-BBB3-396EC2A8DD64}" destId="{80BDBBD7-6D07-44A0-B7F0-AF31261968A6}" srcOrd="0" destOrd="0" presId="urn:microsoft.com/office/officeart/2005/8/layout/target3"/>
    <dgm:cxn modelId="{2417B6ED-E37A-4A07-B1C3-766C23B08E79}" srcId="{E77DD0EA-1167-44CE-B2EB-26A165FB118E}" destId="{FA94BBDB-9E13-4458-B21C-1534DCCB5C6E}" srcOrd="4" destOrd="0" parTransId="{0E31444B-03DE-4758-8622-FB01B28377E4}" sibTransId="{B9F3EF5A-FBF8-4712-90E6-EC8A66D1D385}"/>
    <dgm:cxn modelId="{7BE910C1-3915-4DD0-B503-615C554ED84E}" type="presOf" srcId="{5672A9BF-E2E1-4CB6-B830-FE8195B5A9BF}" destId="{80BDBBD7-6D07-44A0-B7F0-AF31261968A6}" srcOrd="0" destOrd="1" presId="urn:microsoft.com/office/officeart/2005/8/layout/target3"/>
    <dgm:cxn modelId="{435EA8DC-CFAC-42A3-8854-DAE60F0DB1CB}" type="presOf" srcId="{E77DD0EA-1167-44CE-B2EB-26A165FB118E}" destId="{DB9CC528-C74F-46D2-8663-E54373D9A9D3}" srcOrd="0" destOrd="0" presId="urn:microsoft.com/office/officeart/2005/8/layout/target3"/>
    <dgm:cxn modelId="{AB25FFFC-CF37-45AE-A9A1-2A7462A7E05B}" type="presOf" srcId="{7A9BF0CF-B311-4066-9244-4B1DF9718B46}" destId="{80BDBBD7-6D07-44A0-B7F0-AF31261968A6}" srcOrd="0" destOrd="7" presId="urn:microsoft.com/office/officeart/2005/8/layout/target3"/>
    <dgm:cxn modelId="{BBDA3A7B-E6BA-42EC-A75A-61BB5E62A924}" type="presOf" srcId="{C948DEF0-F674-4BE9-ADB8-5E35BB03885D}" destId="{80BDBBD7-6D07-44A0-B7F0-AF31261968A6}" srcOrd="0" destOrd="3" presId="urn:microsoft.com/office/officeart/2005/8/layout/target3"/>
    <dgm:cxn modelId="{06BCF3C6-786D-4500-A5DB-E560B2BD4383}" srcId="{E77DD0EA-1167-44CE-B2EB-26A165FB118E}" destId="{2A5C3AFF-CEF9-4D13-9215-6C4CCDD4C45D}" srcOrd="5" destOrd="0" parTransId="{906CC757-6E60-499A-AAD4-BC9E0A1A278D}" sibTransId="{8BDB38F9-7CD0-43D1-BB42-CC6351294610}"/>
    <dgm:cxn modelId="{DA5FB5D0-90F8-4AF1-85A3-CD1035FEAFAB}" type="presOf" srcId="{E77DD0EA-1167-44CE-B2EB-26A165FB118E}" destId="{08526E75-D41A-4520-9AD8-CAF6C90FD47B}" srcOrd="1" destOrd="0" presId="urn:microsoft.com/office/officeart/2005/8/layout/target3"/>
    <dgm:cxn modelId="{7DC6F633-5CAD-4407-8B59-67E51BA7740D}" type="presOf" srcId="{FA94BBDB-9E13-4458-B21C-1534DCCB5C6E}" destId="{80BDBBD7-6D07-44A0-B7F0-AF31261968A6}" srcOrd="0" destOrd="4" presId="urn:microsoft.com/office/officeart/2005/8/layout/target3"/>
    <dgm:cxn modelId="{DEEDD5B2-A44E-4151-87D4-D57CFBC02BED}" srcId="{E77DD0EA-1167-44CE-B2EB-26A165FB118E}" destId="{EF8D7710-EEB3-431B-A795-7D7E653CF4ED}" srcOrd="6" destOrd="0" parTransId="{6C0EF712-CBE5-42A2-B875-89C208ECBAB1}" sibTransId="{C87F8526-4A49-49E3-BD22-EC95874B8B12}"/>
    <dgm:cxn modelId="{43D0602A-846A-4088-87A7-37B904615B95}" type="presParOf" srcId="{829471CD-FC9D-415D-871D-095E0A3EDE26}" destId="{25D97E08-1850-441C-A7B8-5AC6EEDB1D0C}" srcOrd="0" destOrd="0" presId="urn:microsoft.com/office/officeart/2005/8/layout/target3"/>
    <dgm:cxn modelId="{AFC594BD-BEC3-4EC0-8A2B-6E6255248E22}" type="presParOf" srcId="{829471CD-FC9D-415D-871D-095E0A3EDE26}" destId="{BB4BDB38-B953-4F40-8EB5-C5972539676E}" srcOrd="1" destOrd="0" presId="urn:microsoft.com/office/officeart/2005/8/layout/target3"/>
    <dgm:cxn modelId="{618ABF8E-5ED7-432B-A78F-A2751BFDF10D}" type="presParOf" srcId="{829471CD-FC9D-415D-871D-095E0A3EDE26}" destId="{DB9CC528-C74F-46D2-8663-E54373D9A9D3}" srcOrd="2" destOrd="0" presId="urn:microsoft.com/office/officeart/2005/8/layout/target3"/>
    <dgm:cxn modelId="{3955D2C8-6C2E-4E29-BC0C-05EE62DBCD26}" type="presParOf" srcId="{829471CD-FC9D-415D-871D-095E0A3EDE26}" destId="{08526E75-D41A-4520-9AD8-CAF6C90FD47B}" srcOrd="3" destOrd="0" presId="urn:microsoft.com/office/officeart/2005/8/layout/target3"/>
    <dgm:cxn modelId="{66D10DDC-59FD-4A60-B2B5-56B79BAF6339}" type="presParOf" srcId="{829471CD-FC9D-415D-871D-095E0A3EDE26}" destId="{80BDBBD7-6D07-44A0-B7F0-AF31261968A6}" srcOrd="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E9D61C-F80F-49AC-BC20-296B47440D6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F055537-F68F-4EDD-A0F8-E4BAD6EA911B}">
      <dgm:prSet phldrT="[Text]"/>
      <dgm:spPr/>
      <dgm:t>
        <a:bodyPr/>
        <a:lstStyle/>
        <a:p>
          <a:r>
            <a:rPr lang="en-US" dirty="0" smtClean="0"/>
            <a:t>Union-Eligible</a:t>
          </a:r>
          <a:endParaRPr lang="en-US" dirty="0"/>
        </a:p>
      </dgm:t>
    </dgm:pt>
    <dgm:pt modelId="{1F1A4852-FA3F-4C18-BA83-44E07A60452E}" type="parTrans" cxnId="{316B0219-B42E-470F-95EA-4DED6D05BCE1}">
      <dgm:prSet/>
      <dgm:spPr/>
      <dgm:t>
        <a:bodyPr/>
        <a:lstStyle/>
        <a:p>
          <a:endParaRPr lang="en-US"/>
        </a:p>
      </dgm:t>
    </dgm:pt>
    <dgm:pt modelId="{B26129A0-98B8-43F5-8BC7-D90E513D15D3}" type="sibTrans" cxnId="{316B0219-B42E-470F-95EA-4DED6D05BCE1}">
      <dgm:prSet/>
      <dgm:spPr/>
      <dgm:t>
        <a:bodyPr/>
        <a:lstStyle/>
        <a:p>
          <a:endParaRPr lang="en-US"/>
        </a:p>
      </dgm:t>
    </dgm:pt>
    <dgm:pt modelId="{FD63F281-502D-46B6-9BD4-D61FF261C428}">
      <dgm:prSet phldrT="[Text]"/>
      <dgm:spPr/>
      <dgm:t>
        <a:bodyPr/>
        <a:lstStyle/>
        <a:p>
          <a:r>
            <a:rPr lang="en-US" dirty="0" smtClean="0"/>
            <a:t>Support Task Expert</a:t>
          </a:r>
          <a:endParaRPr lang="en-US" dirty="0"/>
        </a:p>
      </dgm:t>
    </dgm:pt>
    <dgm:pt modelId="{E097A3B5-5E8A-4F39-A41B-3FBBE31186AD}" type="parTrans" cxnId="{3BB807D8-128F-4A59-9DF5-DEE2610BA881}">
      <dgm:prSet/>
      <dgm:spPr/>
      <dgm:t>
        <a:bodyPr/>
        <a:lstStyle/>
        <a:p>
          <a:endParaRPr lang="en-US"/>
        </a:p>
      </dgm:t>
    </dgm:pt>
    <dgm:pt modelId="{97B4DD04-3261-4523-91DC-4A4DF2370AD1}" type="sibTrans" cxnId="{3BB807D8-128F-4A59-9DF5-DEE2610BA881}">
      <dgm:prSet/>
      <dgm:spPr/>
      <dgm:t>
        <a:bodyPr/>
        <a:lstStyle/>
        <a:p>
          <a:endParaRPr lang="en-US"/>
        </a:p>
      </dgm:t>
    </dgm:pt>
    <dgm:pt modelId="{9534FEDF-65D3-43CE-AC10-2F63607E14AC}">
      <dgm:prSet phldrT="[Text]"/>
      <dgm:spPr/>
      <dgm:t>
        <a:bodyPr/>
        <a:lstStyle/>
        <a:p>
          <a:r>
            <a:rPr lang="en-US" dirty="0" smtClean="0"/>
            <a:t>Subject Matter Professional</a:t>
          </a:r>
          <a:endParaRPr lang="en-US" dirty="0"/>
        </a:p>
      </dgm:t>
    </dgm:pt>
    <dgm:pt modelId="{F9D2D723-3F2F-4D8B-83AB-DCAD81056BA4}" type="parTrans" cxnId="{643828D1-90CC-4252-82A3-ECF94C986194}">
      <dgm:prSet/>
      <dgm:spPr/>
      <dgm:t>
        <a:bodyPr/>
        <a:lstStyle/>
        <a:p>
          <a:endParaRPr lang="en-US"/>
        </a:p>
      </dgm:t>
    </dgm:pt>
    <dgm:pt modelId="{F64A4C0A-4D14-4BD3-BC25-BF7A5855EE4D}" type="sibTrans" cxnId="{643828D1-90CC-4252-82A3-ECF94C986194}">
      <dgm:prSet/>
      <dgm:spPr/>
      <dgm:t>
        <a:bodyPr/>
        <a:lstStyle/>
        <a:p>
          <a:endParaRPr lang="en-US"/>
        </a:p>
      </dgm:t>
    </dgm:pt>
    <dgm:pt modelId="{F83AC155-6C3D-43FB-AA41-D7383FC182F6}">
      <dgm:prSet/>
      <dgm:spPr/>
      <dgm:t>
        <a:bodyPr/>
        <a:lstStyle/>
        <a:p>
          <a:r>
            <a:rPr lang="en-US" dirty="0" smtClean="0"/>
            <a:t>Global Grades 8-12</a:t>
          </a:r>
          <a:endParaRPr lang="en-US" dirty="0"/>
        </a:p>
      </dgm:t>
    </dgm:pt>
    <dgm:pt modelId="{1F7A9299-2E57-47FF-B685-57B6EAC2EA03}" type="parTrans" cxnId="{7E44DA58-AE7B-419B-924E-10C5AE0226AF}">
      <dgm:prSet/>
      <dgm:spPr/>
      <dgm:t>
        <a:bodyPr/>
        <a:lstStyle/>
        <a:p>
          <a:endParaRPr lang="en-US"/>
        </a:p>
      </dgm:t>
    </dgm:pt>
    <dgm:pt modelId="{1359D4D3-3275-4F0F-A654-072B4865179C}" type="sibTrans" cxnId="{7E44DA58-AE7B-419B-924E-10C5AE0226AF}">
      <dgm:prSet/>
      <dgm:spPr/>
      <dgm:t>
        <a:bodyPr/>
        <a:lstStyle/>
        <a:p>
          <a:endParaRPr lang="en-US"/>
        </a:p>
      </dgm:t>
    </dgm:pt>
    <dgm:pt modelId="{8933470D-85B9-405B-BE37-3DD86F8C85F7}">
      <dgm:prSet/>
      <dgm:spPr/>
      <dgm:t>
        <a:bodyPr/>
        <a:lstStyle/>
        <a:p>
          <a:r>
            <a:rPr lang="en-US" dirty="0" smtClean="0"/>
            <a:t>Global Grades1-8	</a:t>
          </a:r>
          <a:endParaRPr lang="en-US" dirty="0"/>
        </a:p>
      </dgm:t>
    </dgm:pt>
    <dgm:pt modelId="{BBD87CDF-EB7B-4D77-B41A-EAE6F998871D}" type="parTrans" cxnId="{62607BBC-29E1-433B-9057-4E003B87FFDC}">
      <dgm:prSet/>
      <dgm:spPr/>
      <dgm:t>
        <a:bodyPr/>
        <a:lstStyle/>
        <a:p>
          <a:endParaRPr lang="en-US"/>
        </a:p>
      </dgm:t>
    </dgm:pt>
    <dgm:pt modelId="{E05996ED-AF57-4909-AEA4-42E5E8362A7D}" type="sibTrans" cxnId="{62607BBC-29E1-433B-9057-4E003B87FFDC}">
      <dgm:prSet/>
      <dgm:spPr/>
      <dgm:t>
        <a:bodyPr/>
        <a:lstStyle/>
        <a:p>
          <a:endParaRPr lang="en-US"/>
        </a:p>
      </dgm:t>
    </dgm:pt>
    <dgm:pt modelId="{16E7E892-C461-4D37-9D70-A9461185B379}">
      <dgm:prSet/>
      <dgm:spPr/>
      <dgm:t>
        <a:bodyPr/>
        <a:lstStyle/>
        <a:p>
          <a:r>
            <a:rPr lang="en-US" dirty="0" smtClean="0"/>
            <a:t>Management</a:t>
          </a:r>
          <a:endParaRPr lang="en-US" dirty="0"/>
        </a:p>
      </dgm:t>
    </dgm:pt>
    <dgm:pt modelId="{34A36A72-90F7-4F29-B791-35C27CCEFD26}" type="parTrans" cxnId="{F24B64F4-AB83-4DF1-A392-6DCE1659F963}">
      <dgm:prSet/>
      <dgm:spPr/>
      <dgm:t>
        <a:bodyPr/>
        <a:lstStyle/>
        <a:p>
          <a:endParaRPr lang="en-US"/>
        </a:p>
      </dgm:t>
    </dgm:pt>
    <dgm:pt modelId="{EA4FBBC4-F0CB-43E6-8146-1EF2642C6E55}" type="sibTrans" cxnId="{F24B64F4-AB83-4DF1-A392-6DCE1659F963}">
      <dgm:prSet/>
      <dgm:spPr/>
      <dgm:t>
        <a:bodyPr/>
        <a:lstStyle/>
        <a:p>
          <a:endParaRPr lang="en-US"/>
        </a:p>
      </dgm:t>
    </dgm:pt>
    <dgm:pt modelId="{CF53BC51-7CEE-4A0C-B6DD-B5516B01E89F}">
      <dgm:prSet/>
      <dgm:spPr/>
      <dgm:t>
        <a:bodyPr/>
        <a:lstStyle/>
        <a:p>
          <a:r>
            <a:rPr lang="en-US" dirty="0" smtClean="0"/>
            <a:t>Global Grades 10-12</a:t>
          </a:r>
          <a:endParaRPr lang="en-US" dirty="0"/>
        </a:p>
      </dgm:t>
    </dgm:pt>
    <dgm:pt modelId="{20A09F3F-0C5F-4A62-9081-6F617EEDCBED}" type="parTrans" cxnId="{F6EEAEB4-DE20-49AB-9639-7FE6CCCAFAC6}">
      <dgm:prSet/>
      <dgm:spPr/>
      <dgm:t>
        <a:bodyPr/>
        <a:lstStyle/>
        <a:p>
          <a:endParaRPr lang="en-US"/>
        </a:p>
      </dgm:t>
    </dgm:pt>
    <dgm:pt modelId="{96625D19-5AB7-48A3-9D8D-3F787496F7A5}" type="sibTrans" cxnId="{F6EEAEB4-DE20-49AB-9639-7FE6CCCAFAC6}">
      <dgm:prSet/>
      <dgm:spPr/>
      <dgm:t>
        <a:bodyPr/>
        <a:lstStyle/>
        <a:p>
          <a:endParaRPr lang="en-US"/>
        </a:p>
      </dgm:t>
    </dgm:pt>
    <dgm:pt modelId="{C0E3910B-BCED-43B8-AF0E-96527B880384}">
      <dgm:prSet/>
      <dgm:spPr/>
      <dgm:t>
        <a:bodyPr/>
        <a:lstStyle/>
        <a:p>
          <a:r>
            <a:rPr lang="en-US" dirty="0" smtClean="0"/>
            <a:t>Leadership</a:t>
          </a:r>
          <a:endParaRPr lang="en-US" dirty="0"/>
        </a:p>
      </dgm:t>
    </dgm:pt>
    <dgm:pt modelId="{80AD50CB-4A72-4B3D-8D77-38487B72AEA4}" type="parTrans" cxnId="{5C602D83-5487-4EA6-AF74-227A2C2D9D20}">
      <dgm:prSet/>
      <dgm:spPr/>
      <dgm:t>
        <a:bodyPr/>
        <a:lstStyle/>
        <a:p>
          <a:endParaRPr lang="en-US"/>
        </a:p>
      </dgm:t>
    </dgm:pt>
    <dgm:pt modelId="{4603A5EA-4FC4-4574-BC1F-D706AB6A76EC}" type="sibTrans" cxnId="{5C602D83-5487-4EA6-AF74-227A2C2D9D20}">
      <dgm:prSet/>
      <dgm:spPr/>
      <dgm:t>
        <a:bodyPr/>
        <a:lstStyle/>
        <a:p>
          <a:endParaRPr lang="en-US"/>
        </a:p>
      </dgm:t>
    </dgm:pt>
    <dgm:pt modelId="{9AE64DA5-0D5C-4A92-BE1B-85717EF0063D}">
      <dgm:prSet/>
      <dgm:spPr/>
      <dgm:t>
        <a:bodyPr/>
        <a:lstStyle/>
        <a:p>
          <a:r>
            <a:rPr lang="en-US" dirty="0" smtClean="0"/>
            <a:t>Global Grades 13+</a:t>
          </a:r>
          <a:endParaRPr lang="en-US" dirty="0"/>
        </a:p>
      </dgm:t>
    </dgm:pt>
    <dgm:pt modelId="{5E9AAC33-0B1C-4074-8F84-6BE4B3CE5282}" type="parTrans" cxnId="{FCCD2221-0312-4314-AE21-7EB30B26E674}">
      <dgm:prSet/>
      <dgm:spPr/>
      <dgm:t>
        <a:bodyPr/>
        <a:lstStyle/>
        <a:p>
          <a:endParaRPr lang="en-US"/>
        </a:p>
      </dgm:t>
    </dgm:pt>
    <dgm:pt modelId="{D27A59A6-C07D-44E7-AE32-41D17BF2C689}" type="sibTrans" cxnId="{FCCD2221-0312-4314-AE21-7EB30B26E674}">
      <dgm:prSet/>
      <dgm:spPr/>
      <dgm:t>
        <a:bodyPr/>
        <a:lstStyle/>
        <a:p>
          <a:endParaRPr lang="en-US"/>
        </a:p>
      </dgm:t>
    </dgm:pt>
    <dgm:pt modelId="{77F7040B-C445-42C1-A0B0-905DF5AB7AB4}">
      <dgm:prSet phldrT="[Text]"/>
      <dgm:spPr/>
      <dgm:t>
        <a:bodyPr/>
        <a:lstStyle/>
        <a:p>
          <a:r>
            <a:rPr lang="en-US" dirty="0" smtClean="0"/>
            <a:t>All Union Eligible Titles</a:t>
          </a:r>
          <a:endParaRPr lang="en-US" dirty="0"/>
        </a:p>
      </dgm:t>
    </dgm:pt>
    <dgm:pt modelId="{D4E79B8E-491B-4AC7-BAD3-F50EDA8DB08F}" type="parTrans" cxnId="{25587421-1E3A-49F6-A77C-4E1925C03105}">
      <dgm:prSet/>
      <dgm:spPr/>
      <dgm:t>
        <a:bodyPr/>
        <a:lstStyle/>
        <a:p>
          <a:endParaRPr lang="en-US"/>
        </a:p>
      </dgm:t>
    </dgm:pt>
    <dgm:pt modelId="{FD0B8021-C6C7-4897-8BCB-3116EEB97C2D}" type="sibTrans" cxnId="{25587421-1E3A-49F6-A77C-4E1925C03105}">
      <dgm:prSet/>
      <dgm:spPr/>
      <dgm:t>
        <a:bodyPr/>
        <a:lstStyle/>
        <a:p>
          <a:endParaRPr lang="en-US"/>
        </a:p>
      </dgm:t>
    </dgm:pt>
    <dgm:pt modelId="{3EA60AD0-504A-46A0-B93F-770342635EB0}" type="pres">
      <dgm:prSet presAssocID="{F9E9D61C-F80F-49AC-BC20-296B47440D62}" presName="Name0" presStyleCnt="0">
        <dgm:presLayoutVars>
          <dgm:dir/>
          <dgm:animLvl val="lvl"/>
          <dgm:resizeHandles val="exact"/>
        </dgm:presLayoutVars>
      </dgm:prSet>
      <dgm:spPr/>
      <dgm:t>
        <a:bodyPr/>
        <a:lstStyle/>
        <a:p>
          <a:endParaRPr lang="en-US"/>
        </a:p>
      </dgm:t>
    </dgm:pt>
    <dgm:pt modelId="{6FDA68A5-5964-458A-8243-F06C882031E8}" type="pres">
      <dgm:prSet presAssocID="{0F055537-F68F-4EDD-A0F8-E4BAD6EA911B}" presName="linNode" presStyleCnt="0"/>
      <dgm:spPr/>
    </dgm:pt>
    <dgm:pt modelId="{8FD5661F-52F8-496C-9424-4398B342306C}" type="pres">
      <dgm:prSet presAssocID="{0F055537-F68F-4EDD-A0F8-E4BAD6EA911B}" presName="parentText" presStyleLbl="node1" presStyleIdx="0" presStyleCnt="5">
        <dgm:presLayoutVars>
          <dgm:chMax val="1"/>
          <dgm:bulletEnabled val="1"/>
        </dgm:presLayoutVars>
      </dgm:prSet>
      <dgm:spPr/>
      <dgm:t>
        <a:bodyPr/>
        <a:lstStyle/>
        <a:p>
          <a:endParaRPr lang="en-US"/>
        </a:p>
      </dgm:t>
    </dgm:pt>
    <dgm:pt modelId="{4F087A0E-15BC-4F5E-A5D4-6EDC9113D044}" type="pres">
      <dgm:prSet presAssocID="{0F055537-F68F-4EDD-A0F8-E4BAD6EA911B}" presName="descendantText" presStyleLbl="alignAccFollowNode1" presStyleIdx="0" presStyleCnt="5">
        <dgm:presLayoutVars>
          <dgm:bulletEnabled val="1"/>
        </dgm:presLayoutVars>
      </dgm:prSet>
      <dgm:spPr/>
      <dgm:t>
        <a:bodyPr/>
        <a:lstStyle/>
        <a:p>
          <a:endParaRPr lang="en-US"/>
        </a:p>
      </dgm:t>
    </dgm:pt>
    <dgm:pt modelId="{8AB75BAD-DF65-4BCF-BACA-C407BC2CC669}" type="pres">
      <dgm:prSet presAssocID="{B26129A0-98B8-43F5-8BC7-D90E513D15D3}" presName="sp" presStyleCnt="0"/>
      <dgm:spPr/>
    </dgm:pt>
    <dgm:pt modelId="{7DA97B5C-2ED1-4ACE-8620-7555575D782A}" type="pres">
      <dgm:prSet presAssocID="{FD63F281-502D-46B6-9BD4-D61FF261C428}" presName="linNode" presStyleCnt="0"/>
      <dgm:spPr/>
    </dgm:pt>
    <dgm:pt modelId="{AAF4800C-8603-43D1-8DC5-E01EB329035C}" type="pres">
      <dgm:prSet presAssocID="{FD63F281-502D-46B6-9BD4-D61FF261C428}" presName="parentText" presStyleLbl="node1" presStyleIdx="1" presStyleCnt="5">
        <dgm:presLayoutVars>
          <dgm:chMax val="1"/>
          <dgm:bulletEnabled val="1"/>
        </dgm:presLayoutVars>
      </dgm:prSet>
      <dgm:spPr/>
      <dgm:t>
        <a:bodyPr/>
        <a:lstStyle/>
        <a:p>
          <a:endParaRPr lang="en-US"/>
        </a:p>
      </dgm:t>
    </dgm:pt>
    <dgm:pt modelId="{FD1B968F-B257-43EB-A165-91F4C4131C93}" type="pres">
      <dgm:prSet presAssocID="{FD63F281-502D-46B6-9BD4-D61FF261C428}" presName="descendantText" presStyleLbl="alignAccFollowNode1" presStyleIdx="1" presStyleCnt="5">
        <dgm:presLayoutVars>
          <dgm:bulletEnabled val="1"/>
        </dgm:presLayoutVars>
      </dgm:prSet>
      <dgm:spPr/>
      <dgm:t>
        <a:bodyPr/>
        <a:lstStyle/>
        <a:p>
          <a:endParaRPr lang="en-US"/>
        </a:p>
      </dgm:t>
    </dgm:pt>
    <dgm:pt modelId="{C39AE816-442E-4984-B660-E63CCB62FB46}" type="pres">
      <dgm:prSet presAssocID="{97B4DD04-3261-4523-91DC-4A4DF2370AD1}" presName="sp" presStyleCnt="0"/>
      <dgm:spPr/>
    </dgm:pt>
    <dgm:pt modelId="{EA3A36C8-1EB1-403F-881D-02EAFA9338E6}" type="pres">
      <dgm:prSet presAssocID="{9534FEDF-65D3-43CE-AC10-2F63607E14AC}" presName="linNode" presStyleCnt="0"/>
      <dgm:spPr/>
    </dgm:pt>
    <dgm:pt modelId="{87F66101-F41D-4A00-BAF7-C8D17A81503D}" type="pres">
      <dgm:prSet presAssocID="{9534FEDF-65D3-43CE-AC10-2F63607E14AC}" presName="parentText" presStyleLbl="node1" presStyleIdx="2" presStyleCnt="5">
        <dgm:presLayoutVars>
          <dgm:chMax val="1"/>
          <dgm:bulletEnabled val="1"/>
        </dgm:presLayoutVars>
      </dgm:prSet>
      <dgm:spPr/>
      <dgm:t>
        <a:bodyPr/>
        <a:lstStyle/>
        <a:p>
          <a:endParaRPr lang="en-US"/>
        </a:p>
      </dgm:t>
    </dgm:pt>
    <dgm:pt modelId="{CAB07814-048F-4FC1-AD5B-E2AE95E34CF5}" type="pres">
      <dgm:prSet presAssocID="{9534FEDF-65D3-43CE-AC10-2F63607E14AC}" presName="descendantText" presStyleLbl="alignAccFollowNode1" presStyleIdx="2" presStyleCnt="5">
        <dgm:presLayoutVars>
          <dgm:bulletEnabled val="1"/>
        </dgm:presLayoutVars>
      </dgm:prSet>
      <dgm:spPr/>
      <dgm:t>
        <a:bodyPr/>
        <a:lstStyle/>
        <a:p>
          <a:endParaRPr lang="en-US"/>
        </a:p>
      </dgm:t>
    </dgm:pt>
    <dgm:pt modelId="{FDB889D5-B08B-426C-9380-E23A8A619034}" type="pres">
      <dgm:prSet presAssocID="{F64A4C0A-4D14-4BD3-BC25-BF7A5855EE4D}" presName="sp" presStyleCnt="0"/>
      <dgm:spPr/>
    </dgm:pt>
    <dgm:pt modelId="{58178D74-56EA-487F-93CB-3F76AD577032}" type="pres">
      <dgm:prSet presAssocID="{16E7E892-C461-4D37-9D70-A9461185B379}" presName="linNode" presStyleCnt="0"/>
      <dgm:spPr/>
    </dgm:pt>
    <dgm:pt modelId="{A7277FC8-0217-4C04-9064-7514DC288763}" type="pres">
      <dgm:prSet presAssocID="{16E7E892-C461-4D37-9D70-A9461185B379}" presName="parentText" presStyleLbl="node1" presStyleIdx="3" presStyleCnt="5">
        <dgm:presLayoutVars>
          <dgm:chMax val="1"/>
          <dgm:bulletEnabled val="1"/>
        </dgm:presLayoutVars>
      </dgm:prSet>
      <dgm:spPr/>
      <dgm:t>
        <a:bodyPr/>
        <a:lstStyle/>
        <a:p>
          <a:endParaRPr lang="en-US"/>
        </a:p>
      </dgm:t>
    </dgm:pt>
    <dgm:pt modelId="{D6665B8F-71EE-406F-B854-99F7725DE4AB}" type="pres">
      <dgm:prSet presAssocID="{16E7E892-C461-4D37-9D70-A9461185B379}" presName="descendantText" presStyleLbl="alignAccFollowNode1" presStyleIdx="3" presStyleCnt="5">
        <dgm:presLayoutVars>
          <dgm:bulletEnabled val="1"/>
        </dgm:presLayoutVars>
      </dgm:prSet>
      <dgm:spPr/>
      <dgm:t>
        <a:bodyPr/>
        <a:lstStyle/>
        <a:p>
          <a:endParaRPr lang="en-US"/>
        </a:p>
      </dgm:t>
    </dgm:pt>
    <dgm:pt modelId="{CEA911C4-E9BB-4A4A-A4D8-319645424DA7}" type="pres">
      <dgm:prSet presAssocID="{EA4FBBC4-F0CB-43E6-8146-1EF2642C6E55}" presName="sp" presStyleCnt="0"/>
      <dgm:spPr/>
    </dgm:pt>
    <dgm:pt modelId="{989FCC4B-DCF2-4530-A696-A8F911AF268F}" type="pres">
      <dgm:prSet presAssocID="{C0E3910B-BCED-43B8-AF0E-96527B880384}" presName="linNode" presStyleCnt="0"/>
      <dgm:spPr/>
    </dgm:pt>
    <dgm:pt modelId="{0A196854-E5BB-4A37-A7F1-5DD83D7E9EDF}" type="pres">
      <dgm:prSet presAssocID="{C0E3910B-BCED-43B8-AF0E-96527B880384}" presName="parentText" presStyleLbl="node1" presStyleIdx="4" presStyleCnt="5">
        <dgm:presLayoutVars>
          <dgm:chMax val="1"/>
          <dgm:bulletEnabled val="1"/>
        </dgm:presLayoutVars>
      </dgm:prSet>
      <dgm:spPr/>
      <dgm:t>
        <a:bodyPr/>
        <a:lstStyle/>
        <a:p>
          <a:endParaRPr lang="en-US"/>
        </a:p>
      </dgm:t>
    </dgm:pt>
    <dgm:pt modelId="{35F21AD9-C2CF-4D88-A1F0-F5507FD6C8DF}" type="pres">
      <dgm:prSet presAssocID="{C0E3910B-BCED-43B8-AF0E-96527B880384}" presName="descendantText" presStyleLbl="alignAccFollowNode1" presStyleIdx="4" presStyleCnt="5">
        <dgm:presLayoutVars>
          <dgm:bulletEnabled val="1"/>
        </dgm:presLayoutVars>
      </dgm:prSet>
      <dgm:spPr/>
      <dgm:t>
        <a:bodyPr/>
        <a:lstStyle/>
        <a:p>
          <a:endParaRPr lang="en-US"/>
        </a:p>
      </dgm:t>
    </dgm:pt>
  </dgm:ptLst>
  <dgm:cxnLst>
    <dgm:cxn modelId="{B512E9FA-D482-4462-BFCD-DA2B3BDC3C3F}" type="presOf" srcId="{F83AC155-6C3D-43FB-AA41-D7383FC182F6}" destId="{CAB07814-048F-4FC1-AD5B-E2AE95E34CF5}" srcOrd="0" destOrd="0" presId="urn:microsoft.com/office/officeart/2005/8/layout/vList5"/>
    <dgm:cxn modelId="{B9432F0F-944F-49F5-B292-36115DF4EAB6}" type="presOf" srcId="{9AE64DA5-0D5C-4A92-BE1B-85717EF0063D}" destId="{35F21AD9-C2CF-4D88-A1F0-F5507FD6C8DF}" srcOrd="0" destOrd="0" presId="urn:microsoft.com/office/officeart/2005/8/layout/vList5"/>
    <dgm:cxn modelId="{5C602D83-5487-4EA6-AF74-227A2C2D9D20}" srcId="{F9E9D61C-F80F-49AC-BC20-296B47440D62}" destId="{C0E3910B-BCED-43B8-AF0E-96527B880384}" srcOrd="4" destOrd="0" parTransId="{80AD50CB-4A72-4B3D-8D77-38487B72AEA4}" sibTransId="{4603A5EA-4FC4-4574-BC1F-D706AB6A76EC}"/>
    <dgm:cxn modelId="{46C0075D-3DB9-4CDD-B363-DE8BBD83E959}" type="presOf" srcId="{16E7E892-C461-4D37-9D70-A9461185B379}" destId="{A7277FC8-0217-4C04-9064-7514DC288763}" srcOrd="0" destOrd="0" presId="urn:microsoft.com/office/officeart/2005/8/layout/vList5"/>
    <dgm:cxn modelId="{643828D1-90CC-4252-82A3-ECF94C986194}" srcId="{F9E9D61C-F80F-49AC-BC20-296B47440D62}" destId="{9534FEDF-65D3-43CE-AC10-2F63607E14AC}" srcOrd="2" destOrd="0" parTransId="{F9D2D723-3F2F-4D8B-83AB-DCAD81056BA4}" sibTransId="{F64A4C0A-4D14-4BD3-BC25-BF7A5855EE4D}"/>
    <dgm:cxn modelId="{62607BBC-29E1-433B-9057-4E003B87FFDC}" srcId="{FD63F281-502D-46B6-9BD4-D61FF261C428}" destId="{8933470D-85B9-405B-BE37-3DD86F8C85F7}" srcOrd="0" destOrd="0" parTransId="{BBD87CDF-EB7B-4D77-B41A-EAE6F998871D}" sibTransId="{E05996ED-AF57-4909-AEA4-42E5E8362A7D}"/>
    <dgm:cxn modelId="{7E44DA58-AE7B-419B-924E-10C5AE0226AF}" srcId="{9534FEDF-65D3-43CE-AC10-2F63607E14AC}" destId="{F83AC155-6C3D-43FB-AA41-D7383FC182F6}" srcOrd="0" destOrd="0" parTransId="{1F7A9299-2E57-47FF-B685-57B6EAC2EA03}" sibTransId="{1359D4D3-3275-4F0F-A654-072B4865179C}"/>
    <dgm:cxn modelId="{25587421-1E3A-49F6-A77C-4E1925C03105}" srcId="{0F055537-F68F-4EDD-A0F8-E4BAD6EA911B}" destId="{77F7040B-C445-42C1-A0B0-905DF5AB7AB4}" srcOrd="0" destOrd="0" parTransId="{D4E79B8E-491B-4AC7-BAD3-F50EDA8DB08F}" sibTransId="{FD0B8021-C6C7-4897-8BCB-3116EEB97C2D}"/>
    <dgm:cxn modelId="{0489CB23-E807-45AE-87DE-E58041033B75}" type="presOf" srcId="{9534FEDF-65D3-43CE-AC10-2F63607E14AC}" destId="{87F66101-F41D-4A00-BAF7-C8D17A81503D}" srcOrd="0" destOrd="0" presId="urn:microsoft.com/office/officeart/2005/8/layout/vList5"/>
    <dgm:cxn modelId="{3BB807D8-128F-4A59-9DF5-DEE2610BA881}" srcId="{F9E9D61C-F80F-49AC-BC20-296B47440D62}" destId="{FD63F281-502D-46B6-9BD4-D61FF261C428}" srcOrd="1" destOrd="0" parTransId="{E097A3B5-5E8A-4F39-A41B-3FBBE31186AD}" sibTransId="{97B4DD04-3261-4523-91DC-4A4DF2370AD1}"/>
    <dgm:cxn modelId="{E780CF4D-C3D8-4183-AC96-F16A1D0559C7}" type="presOf" srcId="{77F7040B-C445-42C1-A0B0-905DF5AB7AB4}" destId="{4F087A0E-15BC-4F5E-A5D4-6EDC9113D044}" srcOrd="0" destOrd="0" presId="urn:microsoft.com/office/officeart/2005/8/layout/vList5"/>
    <dgm:cxn modelId="{F24B64F4-AB83-4DF1-A392-6DCE1659F963}" srcId="{F9E9D61C-F80F-49AC-BC20-296B47440D62}" destId="{16E7E892-C461-4D37-9D70-A9461185B379}" srcOrd="3" destOrd="0" parTransId="{34A36A72-90F7-4F29-B791-35C27CCEFD26}" sibTransId="{EA4FBBC4-F0CB-43E6-8146-1EF2642C6E55}"/>
    <dgm:cxn modelId="{6E3FB88B-589E-4BA2-881A-D292304EEC26}" type="presOf" srcId="{C0E3910B-BCED-43B8-AF0E-96527B880384}" destId="{0A196854-E5BB-4A37-A7F1-5DD83D7E9EDF}" srcOrd="0" destOrd="0" presId="urn:microsoft.com/office/officeart/2005/8/layout/vList5"/>
    <dgm:cxn modelId="{316B0219-B42E-470F-95EA-4DED6D05BCE1}" srcId="{F9E9D61C-F80F-49AC-BC20-296B47440D62}" destId="{0F055537-F68F-4EDD-A0F8-E4BAD6EA911B}" srcOrd="0" destOrd="0" parTransId="{1F1A4852-FA3F-4C18-BA83-44E07A60452E}" sibTransId="{B26129A0-98B8-43F5-8BC7-D90E513D15D3}"/>
    <dgm:cxn modelId="{B7148849-33D4-4D5C-82AD-B59BDF43F752}" type="presOf" srcId="{0F055537-F68F-4EDD-A0F8-E4BAD6EA911B}" destId="{8FD5661F-52F8-496C-9424-4398B342306C}" srcOrd="0" destOrd="0" presId="urn:microsoft.com/office/officeart/2005/8/layout/vList5"/>
    <dgm:cxn modelId="{F6EEAEB4-DE20-49AB-9639-7FE6CCCAFAC6}" srcId="{16E7E892-C461-4D37-9D70-A9461185B379}" destId="{CF53BC51-7CEE-4A0C-B6DD-B5516B01E89F}" srcOrd="0" destOrd="0" parTransId="{20A09F3F-0C5F-4A62-9081-6F617EEDCBED}" sibTransId="{96625D19-5AB7-48A3-9D8D-3F787496F7A5}"/>
    <dgm:cxn modelId="{BD3A02AD-F68B-4060-80A2-1B161AC9F042}" type="presOf" srcId="{F9E9D61C-F80F-49AC-BC20-296B47440D62}" destId="{3EA60AD0-504A-46A0-B93F-770342635EB0}" srcOrd="0" destOrd="0" presId="urn:microsoft.com/office/officeart/2005/8/layout/vList5"/>
    <dgm:cxn modelId="{FCCD2221-0312-4314-AE21-7EB30B26E674}" srcId="{C0E3910B-BCED-43B8-AF0E-96527B880384}" destId="{9AE64DA5-0D5C-4A92-BE1B-85717EF0063D}" srcOrd="0" destOrd="0" parTransId="{5E9AAC33-0B1C-4074-8F84-6BE4B3CE5282}" sibTransId="{D27A59A6-C07D-44E7-AE32-41D17BF2C689}"/>
    <dgm:cxn modelId="{1ACA9F99-76B2-4234-970D-A2C2D6B3BD3F}" type="presOf" srcId="{8933470D-85B9-405B-BE37-3DD86F8C85F7}" destId="{FD1B968F-B257-43EB-A165-91F4C4131C93}" srcOrd="0" destOrd="0" presId="urn:microsoft.com/office/officeart/2005/8/layout/vList5"/>
    <dgm:cxn modelId="{628D20CE-B0EE-43E9-82B4-D9057CD81046}" type="presOf" srcId="{FD63F281-502D-46B6-9BD4-D61FF261C428}" destId="{AAF4800C-8603-43D1-8DC5-E01EB329035C}" srcOrd="0" destOrd="0" presId="urn:microsoft.com/office/officeart/2005/8/layout/vList5"/>
    <dgm:cxn modelId="{F3A45750-7CE8-47E4-9EB3-34D8A625D6E0}" type="presOf" srcId="{CF53BC51-7CEE-4A0C-B6DD-B5516B01E89F}" destId="{D6665B8F-71EE-406F-B854-99F7725DE4AB}" srcOrd="0" destOrd="0" presId="urn:microsoft.com/office/officeart/2005/8/layout/vList5"/>
    <dgm:cxn modelId="{33249E8B-AE74-4F8C-835D-DF64B87189AD}" type="presParOf" srcId="{3EA60AD0-504A-46A0-B93F-770342635EB0}" destId="{6FDA68A5-5964-458A-8243-F06C882031E8}" srcOrd="0" destOrd="0" presId="urn:microsoft.com/office/officeart/2005/8/layout/vList5"/>
    <dgm:cxn modelId="{5463F703-892B-4E72-BC03-D279707193AB}" type="presParOf" srcId="{6FDA68A5-5964-458A-8243-F06C882031E8}" destId="{8FD5661F-52F8-496C-9424-4398B342306C}" srcOrd="0" destOrd="0" presId="urn:microsoft.com/office/officeart/2005/8/layout/vList5"/>
    <dgm:cxn modelId="{733481C0-3C6C-40BB-8723-3A1C2F7FF2C2}" type="presParOf" srcId="{6FDA68A5-5964-458A-8243-F06C882031E8}" destId="{4F087A0E-15BC-4F5E-A5D4-6EDC9113D044}" srcOrd="1" destOrd="0" presId="urn:microsoft.com/office/officeart/2005/8/layout/vList5"/>
    <dgm:cxn modelId="{FE2465FD-842B-4E6A-B951-B96CA0D32EED}" type="presParOf" srcId="{3EA60AD0-504A-46A0-B93F-770342635EB0}" destId="{8AB75BAD-DF65-4BCF-BACA-C407BC2CC669}" srcOrd="1" destOrd="0" presId="urn:microsoft.com/office/officeart/2005/8/layout/vList5"/>
    <dgm:cxn modelId="{DA62666D-EA85-4319-A027-8F075AF07E4F}" type="presParOf" srcId="{3EA60AD0-504A-46A0-B93F-770342635EB0}" destId="{7DA97B5C-2ED1-4ACE-8620-7555575D782A}" srcOrd="2" destOrd="0" presId="urn:microsoft.com/office/officeart/2005/8/layout/vList5"/>
    <dgm:cxn modelId="{8ACF2DFF-54EE-40C5-8C0D-6D3A6C1CB45D}" type="presParOf" srcId="{7DA97B5C-2ED1-4ACE-8620-7555575D782A}" destId="{AAF4800C-8603-43D1-8DC5-E01EB329035C}" srcOrd="0" destOrd="0" presId="urn:microsoft.com/office/officeart/2005/8/layout/vList5"/>
    <dgm:cxn modelId="{A594D4A0-60E5-4286-A38F-61BDB5352309}" type="presParOf" srcId="{7DA97B5C-2ED1-4ACE-8620-7555575D782A}" destId="{FD1B968F-B257-43EB-A165-91F4C4131C93}" srcOrd="1" destOrd="0" presId="urn:microsoft.com/office/officeart/2005/8/layout/vList5"/>
    <dgm:cxn modelId="{7B6DF045-C2E8-4AEE-8199-1B66C3AF8F33}" type="presParOf" srcId="{3EA60AD0-504A-46A0-B93F-770342635EB0}" destId="{C39AE816-442E-4984-B660-E63CCB62FB46}" srcOrd="3" destOrd="0" presId="urn:microsoft.com/office/officeart/2005/8/layout/vList5"/>
    <dgm:cxn modelId="{0B0A03EE-DB7F-416E-B28B-8F71C58A468E}" type="presParOf" srcId="{3EA60AD0-504A-46A0-B93F-770342635EB0}" destId="{EA3A36C8-1EB1-403F-881D-02EAFA9338E6}" srcOrd="4" destOrd="0" presId="urn:microsoft.com/office/officeart/2005/8/layout/vList5"/>
    <dgm:cxn modelId="{7A849436-7194-4FDB-8300-79E67C9B1943}" type="presParOf" srcId="{EA3A36C8-1EB1-403F-881D-02EAFA9338E6}" destId="{87F66101-F41D-4A00-BAF7-C8D17A81503D}" srcOrd="0" destOrd="0" presId="urn:microsoft.com/office/officeart/2005/8/layout/vList5"/>
    <dgm:cxn modelId="{A2A7BB1F-9659-41E2-B3BA-6EB06160C1D6}" type="presParOf" srcId="{EA3A36C8-1EB1-403F-881D-02EAFA9338E6}" destId="{CAB07814-048F-4FC1-AD5B-E2AE95E34CF5}" srcOrd="1" destOrd="0" presId="urn:microsoft.com/office/officeart/2005/8/layout/vList5"/>
    <dgm:cxn modelId="{0FCA2C50-044E-4BC9-9A77-026C0FE80318}" type="presParOf" srcId="{3EA60AD0-504A-46A0-B93F-770342635EB0}" destId="{FDB889D5-B08B-426C-9380-E23A8A619034}" srcOrd="5" destOrd="0" presId="urn:microsoft.com/office/officeart/2005/8/layout/vList5"/>
    <dgm:cxn modelId="{BDDDA112-D1D1-4761-97AA-E52BC214AE6E}" type="presParOf" srcId="{3EA60AD0-504A-46A0-B93F-770342635EB0}" destId="{58178D74-56EA-487F-93CB-3F76AD577032}" srcOrd="6" destOrd="0" presId="urn:microsoft.com/office/officeart/2005/8/layout/vList5"/>
    <dgm:cxn modelId="{304399ED-6B5E-4821-B9F4-1179BAEA4692}" type="presParOf" srcId="{58178D74-56EA-487F-93CB-3F76AD577032}" destId="{A7277FC8-0217-4C04-9064-7514DC288763}" srcOrd="0" destOrd="0" presId="urn:microsoft.com/office/officeart/2005/8/layout/vList5"/>
    <dgm:cxn modelId="{EF91D7E9-8382-4F38-81BE-2B7ACA57F02F}" type="presParOf" srcId="{58178D74-56EA-487F-93CB-3F76AD577032}" destId="{D6665B8F-71EE-406F-B854-99F7725DE4AB}" srcOrd="1" destOrd="0" presId="urn:microsoft.com/office/officeart/2005/8/layout/vList5"/>
    <dgm:cxn modelId="{4A9B24CE-1BC2-4503-944F-ADA8E48F4488}" type="presParOf" srcId="{3EA60AD0-504A-46A0-B93F-770342635EB0}" destId="{CEA911C4-E9BB-4A4A-A4D8-319645424DA7}" srcOrd="7" destOrd="0" presId="urn:microsoft.com/office/officeart/2005/8/layout/vList5"/>
    <dgm:cxn modelId="{E40DC868-687A-4FCA-B230-41ADA73F7235}" type="presParOf" srcId="{3EA60AD0-504A-46A0-B93F-770342635EB0}" destId="{989FCC4B-DCF2-4530-A696-A8F911AF268F}" srcOrd="8" destOrd="0" presId="urn:microsoft.com/office/officeart/2005/8/layout/vList5"/>
    <dgm:cxn modelId="{4E36A0E5-2312-4962-9A29-8C32C2EBB6CD}" type="presParOf" srcId="{989FCC4B-DCF2-4530-A696-A8F911AF268F}" destId="{0A196854-E5BB-4A37-A7F1-5DD83D7E9EDF}" srcOrd="0" destOrd="0" presId="urn:microsoft.com/office/officeart/2005/8/layout/vList5"/>
    <dgm:cxn modelId="{3EF79636-3D90-4DAD-9B8D-65F775C47745}" type="presParOf" srcId="{989FCC4B-DCF2-4530-A696-A8F911AF268F}" destId="{35F21AD9-C2CF-4D88-A1F0-F5507FD6C8D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6804FB-BD46-461E-B8F9-357938641EA3}">
      <dsp:nvSpPr>
        <dsp:cNvPr id="0" name=""/>
        <dsp:cNvSpPr/>
      </dsp:nvSpPr>
      <dsp:spPr>
        <a:xfrm rot="5400000">
          <a:off x="-157670" y="160757"/>
          <a:ext cx="1051135" cy="735795"/>
        </a:xfrm>
        <a:prstGeom prst="chevron">
          <a:avLst/>
        </a:prstGeom>
        <a:solidFill>
          <a:srgbClr val="FFC000"/>
        </a:solidFill>
        <a:ln w="1905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solidFill>
              <a:schemeClr val="bg1"/>
            </a:solidFill>
          </a:endParaRPr>
        </a:p>
      </dsp:txBody>
      <dsp:txXfrm rot="-5400000">
        <a:off x="1" y="370985"/>
        <a:ext cx="735795" cy="315340"/>
      </dsp:txXfrm>
    </dsp:sp>
    <dsp:sp modelId="{AC797B82-89D9-4285-A2B4-34AA52CC9846}">
      <dsp:nvSpPr>
        <dsp:cNvPr id="0" name=""/>
        <dsp:cNvSpPr/>
      </dsp:nvSpPr>
      <dsp:spPr>
        <a:xfrm rot="5400000">
          <a:off x="2807578" y="-2037991"/>
          <a:ext cx="683238" cy="4826804"/>
        </a:xfrm>
        <a:prstGeom prst="round2SameRect">
          <a:avLst/>
        </a:prstGeom>
        <a:solidFill>
          <a:schemeClr val="lt1">
            <a:alpha val="90000"/>
            <a:hueOff val="0"/>
            <a:satOff val="0"/>
            <a:lumOff val="0"/>
            <a:alphaOff val="0"/>
          </a:schemeClr>
        </a:solidFill>
        <a:ln w="19050" cap="flat" cmpd="sng" algn="ctr">
          <a:solidFill>
            <a:srgbClr val="FFC000"/>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solidFill>
                <a:srgbClr val="000000"/>
              </a:solidFill>
            </a:rPr>
            <a:t>Employee writes their self appraisal  (This is now a Prerequisite step)</a:t>
          </a:r>
          <a:endParaRPr lang="en-US" sz="1200" kern="1200" dirty="0">
            <a:solidFill>
              <a:srgbClr val="000000"/>
            </a:solidFill>
          </a:endParaRPr>
        </a:p>
      </dsp:txBody>
      <dsp:txXfrm rot="-5400000">
        <a:off x="735796" y="67144"/>
        <a:ext cx="4793451" cy="616532"/>
      </dsp:txXfrm>
    </dsp:sp>
    <dsp:sp modelId="{160FF4F0-F352-4E04-8064-5BC54845499E}">
      <dsp:nvSpPr>
        <dsp:cNvPr id="0" name=""/>
        <dsp:cNvSpPr/>
      </dsp:nvSpPr>
      <dsp:spPr>
        <a:xfrm rot="5400000">
          <a:off x="-157670" y="1127539"/>
          <a:ext cx="1051135" cy="735795"/>
        </a:xfrm>
        <a:prstGeom prst="chevron">
          <a:avLst/>
        </a:prstGeom>
        <a:solidFill>
          <a:schemeClr val="accent1">
            <a:lumMod val="50000"/>
          </a:schemeClr>
        </a:solidFill>
        <a:ln w="1905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solidFill>
              <a:schemeClr val="bg1"/>
            </a:solidFill>
          </a:endParaRPr>
        </a:p>
      </dsp:txBody>
      <dsp:txXfrm rot="-5400000">
        <a:off x="1" y="1337767"/>
        <a:ext cx="735795" cy="315340"/>
      </dsp:txXfrm>
    </dsp:sp>
    <dsp:sp modelId="{18591A06-E9A3-4FEF-B757-4CE70D4CA310}">
      <dsp:nvSpPr>
        <dsp:cNvPr id="0" name=""/>
        <dsp:cNvSpPr/>
      </dsp:nvSpPr>
      <dsp:spPr>
        <a:xfrm rot="5400000">
          <a:off x="2807578" y="-1101914"/>
          <a:ext cx="683238" cy="4826804"/>
        </a:xfrm>
        <a:prstGeom prst="round2SameRect">
          <a:avLst/>
        </a:prstGeom>
        <a:solidFill>
          <a:schemeClr val="lt1">
            <a:alpha val="90000"/>
            <a:hueOff val="0"/>
            <a:satOff val="0"/>
            <a:lumOff val="0"/>
            <a:alphaOff val="0"/>
          </a:schemeClr>
        </a:solidFill>
        <a:ln w="1905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solidFill>
                <a:srgbClr val="000000"/>
              </a:solidFill>
            </a:rPr>
            <a:t>Manager drafts appraisal for each </a:t>
          </a:r>
          <a:r>
            <a:rPr lang="en-US" sz="1200" kern="1200" dirty="0" smtClean="0">
              <a:solidFill>
                <a:srgbClr val="000000"/>
              </a:solidFill>
            </a:rPr>
            <a:t>employee and submits</a:t>
          </a:r>
          <a:endParaRPr lang="en-US" sz="1200" kern="1200" dirty="0">
            <a:solidFill>
              <a:srgbClr val="000000"/>
            </a:solidFill>
          </a:endParaRPr>
        </a:p>
      </dsp:txBody>
      <dsp:txXfrm rot="-5400000">
        <a:off x="735796" y="1003221"/>
        <a:ext cx="4793451" cy="616532"/>
      </dsp:txXfrm>
    </dsp:sp>
    <dsp:sp modelId="{D4206526-94E0-456C-856D-70C7C4C93D3B}">
      <dsp:nvSpPr>
        <dsp:cNvPr id="0" name=""/>
        <dsp:cNvSpPr/>
      </dsp:nvSpPr>
      <dsp:spPr>
        <a:xfrm rot="5400000">
          <a:off x="-157670" y="2094321"/>
          <a:ext cx="1051135" cy="735795"/>
        </a:xfrm>
        <a:prstGeom prst="chevron">
          <a:avLst/>
        </a:prstGeom>
        <a:solidFill>
          <a:srgbClr val="FFC000"/>
        </a:solidFill>
        <a:ln w="1905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solidFill>
              <a:schemeClr val="bg1"/>
            </a:solidFill>
          </a:endParaRPr>
        </a:p>
      </dsp:txBody>
      <dsp:txXfrm rot="-5400000">
        <a:off x="1" y="2304549"/>
        <a:ext cx="735795" cy="315340"/>
      </dsp:txXfrm>
    </dsp:sp>
    <dsp:sp modelId="{0DEAD4A5-8DB1-4045-A821-2E8AA82C5040}">
      <dsp:nvSpPr>
        <dsp:cNvPr id="0" name=""/>
        <dsp:cNvSpPr/>
      </dsp:nvSpPr>
      <dsp:spPr>
        <a:xfrm rot="5400000">
          <a:off x="2807578" y="-135132"/>
          <a:ext cx="683238" cy="4826804"/>
        </a:xfrm>
        <a:prstGeom prst="round2SameRect">
          <a:avLst/>
        </a:prstGeom>
        <a:solidFill>
          <a:schemeClr val="lt1">
            <a:alpha val="90000"/>
            <a:hueOff val="0"/>
            <a:satOff val="0"/>
            <a:lumOff val="0"/>
            <a:alphaOff val="0"/>
          </a:schemeClr>
        </a:solidFill>
        <a:ln w="19050" cap="flat" cmpd="sng" algn="ctr">
          <a:solidFill>
            <a:srgbClr val="FFC000"/>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solidFill>
                <a:srgbClr val="000000"/>
              </a:solidFill>
            </a:rPr>
            <a:t>Manager’s manager reviews &amp; approves appraisal</a:t>
          </a:r>
          <a:endParaRPr lang="en-US" sz="1200" kern="1200" dirty="0">
            <a:solidFill>
              <a:srgbClr val="000000"/>
            </a:solidFill>
          </a:endParaRPr>
        </a:p>
      </dsp:txBody>
      <dsp:txXfrm rot="-5400000">
        <a:off x="735796" y="1970003"/>
        <a:ext cx="4793451" cy="616532"/>
      </dsp:txXfrm>
    </dsp:sp>
    <dsp:sp modelId="{BC1179DE-10F4-4B34-B62F-BA883DBD839B}">
      <dsp:nvSpPr>
        <dsp:cNvPr id="0" name=""/>
        <dsp:cNvSpPr/>
      </dsp:nvSpPr>
      <dsp:spPr>
        <a:xfrm rot="5400000">
          <a:off x="-157670" y="3061102"/>
          <a:ext cx="1051135" cy="735795"/>
        </a:xfrm>
        <a:prstGeom prst="chevron">
          <a:avLst/>
        </a:prstGeom>
        <a:solidFill>
          <a:schemeClr val="accent1">
            <a:lumMod val="50000"/>
          </a:schemeClr>
        </a:solidFill>
        <a:ln w="1905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solidFill>
              <a:schemeClr val="bg1"/>
            </a:solidFill>
          </a:endParaRPr>
        </a:p>
      </dsp:txBody>
      <dsp:txXfrm rot="-5400000">
        <a:off x="1" y="3271330"/>
        <a:ext cx="735795" cy="315340"/>
      </dsp:txXfrm>
    </dsp:sp>
    <dsp:sp modelId="{4081CB79-60D7-47B2-87EE-484FE40AFC46}">
      <dsp:nvSpPr>
        <dsp:cNvPr id="0" name=""/>
        <dsp:cNvSpPr/>
      </dsp:nvSpPr>
      <dsp:spPr>
        <a:xfrm rot="5400000">
          <a:off x="2807578" y="831649"/>
          <a:ext cx="683238" cy="4826804"/>
        </a:xfrm>
        <a:prstGeom prst="round2SameRect">
          <a:avLst/>
        </a:prstGeom>
        <a:solidFill>
          <a:schemeClr val="lt1">
            <a:alpha val="90000"/>
            <a:hueOff val="0"/>
            <a:satOff val="0"/>
            <a:lumOff val="0"/>
            <a:alphaOff val="0"/>
          </a:schemeClr>
        </a:solidFill>
        <a:ln w="1905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solidFill>
                <a:srgbClr val="000000"/>
              </a:solidFill>
            </a:rPr>
            <a:t>Manager discusses appraisal with employee</a:t>
          </a:r>
          <a:endParaRPr lang="en-US" sz="1200" kern="1200" dirty="0">
            <a:solidFill>
              <a:srgbClr val="000000"/>
            </a:solidFill>
          </a:endParaRPr>
        </a:p>
      </dsp:txBody>
      <dsp:txXfrm rot="-5400000">
        <a:off x="735796" y="2936785"/>
        <a:ext cx="4793451" cy="616532"/>
      </dsp:txXfrm>
    </dsp:sp>
    <dsp:sp modelId="{41432C07-B09C-436A-AE53-97EE34F04E2B}">
      <dsp:nvSpPr>
        <dsp:cNvPr id="0" name=""/>
        <dsp:cNvSpPr/>
      </dsp:nvSpPr>
      <dsp:spPr>
        <a:xfrm rot="5400000">
          <a:off x="-157670" y="4027884"/>
          <a:ext cx="1051135" cy="735795"/>
        </a:xfrm>
        <a:prstGeom prst="chevron">
          <a:avLst/>
        </a:prstGeom>
        <a:solidFill>
          <a:schemeClr val="accent1">
            <a:lumMod val="50000"/>
          </a:schemeClr>
        </a:solidFill>
        <a:ln w="1905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solidFill>
              <a:schemeClr val="bg1"/>
            </a:solidFill>
          </a:endParaRPr>
        </a:p>
      </dsp:txBody>
      <dsp:txXfrm rot="-5400000">
        <a:off x="1" y="4238112"/>
        <a:ext cx="735795" cy="315340"/>
      </dsp:txXfrm>
    </dsp:sp>
    <dsp:sp modelId="{50FE567D-E8B1-49C2-8BED-520E562F4487}">
      <dsp:nvSpPr>
        <dsp:cNvPr id="0" name=""/>
        <dsp:cNvSpPr/>
      </dsp:nvSpPr>
      <dsp:spPr>
        <a:xfrm rot="5400000">
          <a:off x="2807578" y="1798431"/>
          <a:ext cx="683238" cy="4826804"/>
        </a:xfrm>
        <a:prstGeom prst="round2SameRect">
          <a:avLst/>
        </a:prstGeom>
        <a:solidFill>
          <a:schemeClr val="lt1">
            <a:alpha val="90000"/>
            <a:hueOff val="0"/>
            <a:satOff val="0"/>
            <a:lumOff val="0"/>
            <a:alphaOff val="0"/>
          </a:schemeClr>
        </a:solidFill>
        <a:ln w="1905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solidFill>
                <a:srgbClr val="000000"/>
              </a:solidFill>
            </a:rPr>
            <a:t>Manager finalizes the appraisal </a:t>
          </a:r>
          <a:endParaRPr lang="en-US" sz="1200" kern="1200" dirty="0">
            <a:solidFill>
              <a:srgbClr val="000000"/>
            </a:solidFill>
          </a:endParaRPr>
        </a:p>
      </dsp:txBody>
      <dsp:txXfrm rot="-5400000">
        <a:off x="735796" y="3903567"/>
        <a:ext cx="4793451" cy="616532"/>
      </dsp:txXfrm>
    </dsp:sp>
    <dsp:sp modelId="{B4C33137-BE32-4B47-920D-060F2B1D50BC}">
      <dsp:nvSpPr>
        <dsp:cNvPr id="0" name=""/>
        <dsp:cNvSpPr/>
      </dsp:nvSpPr>
      <dsp:spPr>
        <a:xfrm rot="5400000">
          <a:off x="-157670" y="4994666"/>
          <a:ext cx="1051135" cy="735795"/>
        </a:xfrm>
        <a:prstGeom prst="chevron">
          <a:avLst/>
        </a:prstGeom>
        <a:solidFill>
          <a:schemeClr val="accent1">
            <a:lumMod val="50000"/>
          </a:schemeClr>
        </a:solidFill>
        <a:ln w="1905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solidFill>
              <a:schemeClr val="bg1"/>
            </a:solidFill>
          </a:endParaRPr>
        </a:p>
      </dsp:txBody>
      <dsp:txXfrm rot="-5400000">
        <a:off x="1" y="5204894"/>
        <a:ext cx="735795" cy="315340"/>
      </dsp:txXfrm>
    </dsp:sp>
    <dsp:sp modelId="{141A4D20-A92E-479D-8942-6189082787A5}">
      <dsp:nvSpPr>
        <dsp:cNvPr id="0" name=""/>
        <dsp:cNvSpPr/>
      </dsp:nvSpPr>
      <dsp:spPr>
        <a:xfrm rot="5400000">
          <a:off x="2807578" y="2765213"/>
          <a:ext cx="683238" cy="4826804"/>
        </a:xfrm>
        <a:prstGeom prst="round2SameRect">
          <a:avLst/>
        </a:prstGeom>
        <a:solidFill>
          <a:schemeClr val="lt1">
            <a:alpha val="90000"/>
            <a:hueOff val="0"/>
            <a:satOff val="0"/>
            <a:lumOff val="0"/>
            <a:alphaOff val="0"/>
          </a:schemeClr>
        </a:solidFill>
        <a:ln w="1905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solidFill>
                <a:srgbClr val="000000"/>
              </a:solidFill>
            </a:rPr>
            <a:t>Employee may add comments then affirms receipt of appraisal</a:t>
          </a:r>
          <a:endParaRPr lang="en-US" sz="1200" kern="1200" dirty="0">
            <a:solidFill>
              <a:srgbClr val="000000"/>
            </a:solidFill>
          </a:endParaRPr>
        </a:p>
      </dsp:txBody>
      <dsp:txXfrm rot="-5400000">
        <a:off x="735796" y="4870349"/>
        <a:ext cx="4793451" cy="616532"/>
      </dsp:txXfrm>
    </dsp:sp>
    <dsp:sp modelId="{B00F88CF-6B32-47E8-8D9A-FF6A807EDDE2}">
      <dsp:nvSpPr>
        <dsp:cNvPr id="0" name=""/>
        <dsp:cNvSpPr/>
      </dsp:nvSpPr>
      <dsp:spPr>
        <a:xfrm rot="5400000">
          <a:off x="-157670" y="5961448"/>
          <a:ext cx="1051135" cy="735795"/>
        </a:xfrm>
        <a:prstGeom prst="chevron">
          <a:avLst/>
        </a:prstGeom>
        <a:solidFill>
          <a:schemeClr val="accent1">
            <a:lumMod val="50000"/>
          </a:schemeClr>
        </a:solidFill>
        <a:ln w="1905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200" kern="1200" dirty="0">
            <a:solidFill>
              <a:schemeClr val="bg1"/>
            </a:solidFill>
          </a:endParaRPr>
        </a:p>
      </dsp:txBody>
      <dsp:txXfrm rot="-5400000">
        <a:off x="1" y="6171676"/>
        <a:ext cx="735795" cy="315340"/>
      </dsp:txXfrm>
    </dsp:sp>
    <dsp:sp modelId="{7F5DDCD3-14B3-454B-8F95-06540C349A6A}">
      <dsp:nvSpPr>
        <dsp:cNvPr id="0" name=""/>
        <dsp:cNvSpPr/>
      </dsp:nvSpPr>
      <dsp:spPr>
        <a:xfrm rot="5400000">
          <a:off x="2807578" y="3731995"/>
          <a:ext cx="683238" cy="4826804"/>
        </a:xfrm>
        <a:prstGeom prst="round2SameRect">
          <a:avLst/>
        </a:prstGeom>
        <a:solidFill>
          <a:schemeClr val="lt1">
            <a:alpha val="90000"/>
            <a:hueOff val="0"/>
            <a:satOff val="0"/>
            <a:lumOff val="0"/>
            <a:alphaOff val="0"/>
          </a:schemeClr>
        </a:solidFill>
        <a:ln w="1905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solidFill>
                <a:srgbClr val="000000"/>
              </a:solidFill>
            </a:rPr>
            <a:t>Manager reviews employee comments and finalizes the process</a:t>
          </a:r>
          <a:endParaRPr lang="en-US" sz="1200" kern="1200" dirty="0">
            <a:solidFill>
              <a:srgbClr val="000000"/>
            </a:solidFill>
          </a:endParaRPr>
        </a:p>
      </dsp:txBody>
      <dsp:txXfrm rot="-5400000">
        <a:off x="735796" y="5837131"/>
        <a:ext cx="4793451" cy="6165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30DA84-E982-42B8-B575-1B6A951C87FD}">
      <dsp:nvSpPr>
        <dsp:cNvPr id="0" name=""/>
        <dsp:cNvSpPr/>
      </dsp:nvSpPr>
      <dsp:spPr>
        <a:xfrm>
          <a:off x="791687" y="0"/>
          <a:ext cx="7642860" cy="4800600"/>
        </a:xfrm>
        <a:prstGeom prst="rect">
          <a:avLst/>
        </a:prstGeom>
        <a:solidFill>
          <a:schemeClr val="bg1"/>
        </a:solidFill>
        <a:ln>
          <a:noFill/>
        </a:ln>
        <a:effectLst/>
      </dsp:spPr>
      <dsp:style>
        <a:lnRef idx="0">
          <a:scrgbClr r="0" g="0" b="0"/>
        </a:lnRef>
        <a:fillRef idx="1">
          <a:scrgbClr r="0" g="0" b="0"/>
        </a:fillRef>
        <a:effectRef idx="0">
          <a:scrgbClr r="0" g="0" b="0"/>
        </a:effectRef>
        <a:fontRef idx="minor"/>
      </dsp:style>
    </dsp:sp>
    <dsp:sp modelId="{370FEA73-C54B-4542-8718-DA4376D01D79}">
      <dsp:nvSpPr>
        <dsp:cNvPr id="0" name=""/>
        <dsp:cNvSpPr/>
      </dsp:nvSpPr>
      <dsp:spPr>
        <a:xfrm>
          <a:off x="0" y="1447803"/>
          <a:ext cx="1721095" cy="19202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Outstanding</a:t>
          </a:r>
          <a:endParaRPr lang="en-US" sz="2000" kern="1200" dirty="0"/>
        </a:p>
      </dsp:txBody>
      <dsp:txXfrm>
        <a:off x="84017" y="1531820"/>
        <a:ext cx="1553061" cy="1752206"/>
      </dsp:txXfrm>
    </dsp:sp>
    <dsp:sp modelId="{775ED0BF-5AA7-496D-9A92-9EE86FCD47B1}">
      <dsp:nvSpPr>
        <dsp:cNvPr id="0" name=""/>
        <dsp:cNvSpPr/>
      </dsp:nvSpPr>
      <dsp:spPr>
        <a:xfrm>
          <a:off x="1819432" y="1440179"/>
          <a:ext cx="1721095" cy="1920240"/>
        </a:xfrm>
        <a:prstGeom prst="roundRect">
          <a:avLst/>
        </a:prstGeom>
        <a:solidFill>
          <a:schemeClr val="accent4"/>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Exceed Expectations</a:t>
          </a:r>
          <a:endParaRPr lang="en-US" sz="2000" kern="1200" dirty="0"/>
        </a:p>
      </dsp:txBody>
      <dsp:txXfrm>
        <a:off x="1903449" y="1524196"/>
        <a:ext cx="1553061" cy="1752206"/>
      </dsp:txXfrm>
    </dsp:sp>
    <dsp:sp modelId="{FBC49C94-5CF1-49EC-A8CA-EB337D262DCE}">
      <dsp:nvSpPr>
        <dsp:cNvPr id="0" name=""/>
        <dsp:cNvSpPr/>
      </dsp:nvSpPr>
      <dsp:spPr>
        <a:xfrm>
          <a:off x="3635252" y="1410185"/>
          <a:ext cx="1721095" cy="1920240"/>
        </a:xfrm>
        <a:prstGeom prst="roundRect">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Successful</a:t>
          </a:r>
          <a:endParaRPr lang="en-US" sz="2000" kern="1200" dirty="0"/>
        </a:p>
      </dsp:txBody>
      <dsp:txXfrm>
        <a:off x="3719269" y="1494202"/>
        <a:ext cx="1553061" cy="1752206"/>
      </dsp:txXfrm>
    </dsp:sp>
    <dsp:sp modelId="{88DB6005-77F7-4857-9F96-B9B05AAF7B09}">
      <dsp:nvSpPr>
        <dsp:cNvPr id="0" name=""/>
        <dsp:cNvSpPr/>
      </dsp:nvSpPr>
      <dsp:spPr>
        <a:xfrm>
          <a:off x="5451071" y="1440179"/>
          <a:ext cx="1721095" cy="1920240"/>
        </a:xfrm>
        <a:prstGeom prst="roundRect">
          <a:avLst/>
        </a:prstGeom>
        <a:solidFill>
          <a:schemeClr val="accent6">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Improvement Expected</a:t>
          </a:r>
          <a:endParaRPr lang="en-US" sz="2000" kern="1200" dirty="0"/>
        </a:p>
      </dsp:txBody>
      <dsp:txXfrm>
        <a:off x="5535088" y="1524196"/>
        <a:ext cx="1553061" cy="1752206"/>
      </dsp:txXfrm>
    </dsp:sp>
    <dsp:sp modelId="{AF6FA230-FE1F-4FF6-B8A2-8D435E45DD64}">
      <dsp:nvSpPr>
        <dsp:cNvPr id="0" name=""/>
        <dsp:cNvSpPr/>
      </dsp:nvSpPr>
      <dsp:spPr>
        <a:xfrm>
          <a:off x="7266890" y="1440179"/>
          <a:ext cx="1721095" cy="1920240"/>
        </a:xfrm>
        <a:prstGeom prst="roundRect">
          <a:avLst/>
        </a:prstGeom>
        <a:solidFill>
          <a:schemeClr val="tx1"/>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Unacceptable</a:t>
          </a:r>
          <a:endParaRPr lang="en-US" sz="2000" kern="1200" dirty="0"/>
        </a:p>
      </dsp:txBody>
      <dsp:txXfrm>
        <a:off x="7350907" y="1524196"/>
        <a:ext cx="1553061" cy="17522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D97E08-1850-441C-A7B8-5AC6EEDB1D0C}">
      <dsp:nvSpPr>
        <dsp:cNvPr id="0" name=""/>
        <dsp:cNvSpPr/>
      </dsp:nvSpPr>
      <dsp:spPr>
        <a:xfrm>
          <a:off x="0" y="0"/>
          <a:ext cx="4267200" cy="4267200"/>
        </a:xfrm>
        <a:prstGeom prst="pie">
          <a:avLst>
            <a:gd name="adj1" fmla="val 5400000"/>
            <a:gd name="adj2" fmla="val 16200000"/>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9CC528-C74F-46D2-8663-E54373D9A9D3}">
      <dsp:nvSpPr>
        <dsp:cNvPr id="0" name=""/>
        <dsp:cNvSpPr/>
      </dsp:nvSpPr>
      <dsp:spPr>
        <a:xfrm>
          <a:off x="2133600" y="0"/>
          <a:ext cx="6324600" cy="4267200"/>
        </a:xfrm>
        <a:prstGeom prst="rect">
          <a:avLst/>
        </a:prstGeom>
        <a:solidFill>
          <a:schemeClr val="lt1">
            <a:alpha val="90000"/>
            <a:hueOff val="0"/>
            <a:satOff val="0"/>
            <a:lumOff val="0"/>
            <a:alphaOff val="0"/>
          </a:schemeClr>
        </a:solidFill>
        <a:ln w="1905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Success Factors</a:t>
          </a:r>
          <a:endParaRPr lang="en-US" sz="6500" kern="1200" dirty="0"/>
        </a:p>
      </dsp:txBody>
      <dsp:txXfrm>
        <a:off x="2133600" y="0"/>
        <a:ext cx="3162300" cy="4267200"/>
      </dsp:txXfrm>
    </dsp:sp>
    <dsp:sp modelId="{80BDBBD7-6D07-44A0-B7F0-AF31261968A6}">
      <dsp:nvSpPr>
        <dsp:cNvPr id="0" name=""/>
        <dsp:cNvSpPr/>
      </dsp:nvSpPr>
      <dsp:spPr>
        <a:xfrm>
          <a:off x="5295900" y="0"/>
          <a:ext cx="3162300" cy="4267200"/>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t>Accountability</a:t>
          </a:r>
          <a:endParaRPr lang="en-US" sz="2800" kern="1200" dirty="0"/>
        </a:p>
        <a:p>
          <a:pPr marL="285750" lvl="1" indent="-285750" algn="l" defTabSz="1244600">
            <a:lnSpc>
              <a:spcPct val="90000"/>
            </a:lnSpc>
            <a:spcBef>
              <a:spcPct val="0"/>
            </a:spcBef>
            <a:spcAft>
              <a:spcPct val="15000"/>
            </a:spcAft>
            <a:buChar char="••"/>
          </a:pPr>
          <a:r>
            <a:rPr lang="en-US" sz="2800" kern="1200" dirty="0" smtClean="0"/>
            <a:t>Collaboration</a:t>
          </a:r>
          <a:endParaRPr lang="en-US" sz="2800" kern="1200" dirty="0"/>
        </a:p>
        <a:p>
          <a:pPr marL="285750" lvl="1" indent="-285750" algn="l" defTabSz="1244600">
            <a:lnSpc>
              <a:spcPct val="90000"/>
            </a:lnSpc>
            <a:spcBef>
              <a:spcPct val="0"/>
            </a:spcBef>
            <a:spcAft>
              <a:spcPct val="15000"/>
            </a:spcAft>
            <a:buChar char="••"/>
          </a:pPr>
          <a:r>
            <a:rPr lang="en-US" sz="2800" kern="1200" dirty="0" smtClean="0"/>
            <a:t>Communication</a:t>
          </a:r>
          <a:endParaRPr lang="en-US" sz="2800" kern="1200" dirty="0"/>
        </a:p>
        <a:p>
          <a:pPr marL="285750" lvl="1" indent="-285750" algn="l" defTabSz="1244600">
            <a:lnSpc>
              <a:spcPct val="90000"/>
            </a:lnSpc>
            <a:spcBef>
              <a:spcPct val="0"/>
            </a:spcBef>
            <a:spcAft>
              <a:spcPct val="15000"/>
            </a:spcAft>
            <a:buChar char="••"/>
          </a:pPr>
          <a:r>
            <a:rPr lang="en-US" sz="2800" kern="1200" dirty="0" smtClean="0"/>
            <a:t>Customer Focus</a:t>
          </a:r>
          <a:endParaRPr lang="en-US" sz="2800" kern="1200" dirty="0"/>
        </a:p>
        <a:p>
          <a:pPr marL="285750" lvl="1" indent="-285750" algn="l" defTabSz="1244600">
            <a:lnSpc>
              <a:spcPct val="90000"/>
            </a:lnSpc>
            <a:spcBef>
              <a:spcPct val="0"/>
            </a:spcBef>
            <a:spcAft>
              <a:spcPct val="15000"/>
            </a:spcAft>
            <a:buChar char="••"/>
          </a:pPr>
          <a:r>
            <a:rPr lang="en-US" sz="2800" kern="1200" dirty="0" smtClean="0"/>
            <a:t>Diversity &amp; Inclusion</a:t>
          </a:r>
          <a:endParaRPr lang="en-US" sz="2800" kern="1200" dirty="0"/>
        </a:p>
        <a:p>
          <a:pPr marL="285750" lvl="1" indent="-285750" algn="l" defTabSz="1244600">
            <a:lnSpc>
              <a:spcPct val="90000"/>
            </a:lnSpc>
            <a:spcBef>
              <a:spcPct val="0"/>
            </a:spcBef>
            <a:spcAft>
              <a:spcPct val="15000"/>
            </a:spcAft>
            <a:buChar char="••"/>
          </a:pPr>
          <a:r>
            <a:rPr lang="en-US" sz="2800" kern="1200" dirty="0" smtClean="0"/>
            <a:t>Judgement</a:t>
          </a:r>
          <a:endParaRPr lang="en-US" sz="2800" kern="1200" dirty="0"/>
        </a:p>
        <a:p>
          <a:pPr marL="285750" lvl="1" indent="-285750" algn="l" defTabSz="1244600">
            <a:lnSpc>
              <a:spcPct val="90000"/>
            </a:lnSpc>
            <a:spcBef>
              <a:spcPct val="0"/>
            </a:spcBef>
            <a:spcAft>
              <a:spcPct val="15000"/>
            </a:spcAft>
            <a:buChar char="••"/>
          </a:pPr>
          <a:r>
            <a:rPr lang="en-US" sz="2800" kern="1200" dirty="0" smtClean="0"/>
            <a:t>Time Management</a:t>
          </a:r>
          <a:endParaRPr lang="en-US" sz="2800" kern="1200" dirty="0"/>
        </a:p>
        <a:p>
          <a:pPr marL="228600" lvl="1" indent="-228600" algn="l" defTabSz="1066800">
            <a:lnSpc>
              <a:spcPct val="90000"/>
            </a:lnSpc>
            <a:spcBef>
              <a:spcPct val="0"/>
            </a:spcBef>
            <a:spcAft>
              <a:spcPct val="15000"/>
            </a:spcAft>
            <a:buChar char="••"/>
          </a:pPr>
          <a:r>
            <a:rPr lang="en-US" sz="2400" kern="1200" dirty="0" smtClean="0"/>
            <a:t>Optional Factor</a:t>
          </a:r>
          <a:endParaRPr lang="en-US" sz="2400" kern="1200" dirty="0"/>
        </a:p>
      </dsp:txBody>
      <dsp:txXfrm>
        <a:off x="5295900" y="0"/>
        <a:ext cx="3162300" cy="42672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087A0E-15BC-4F5E-A5D4-6EDC9113D044}">
      <dsp:nvSpPr>
        <dsp:cNvPr id="0" name=""/>
        <dsp:cNvSpPr/>
      </dsp:nvSpPr>
      <dsp:spPr>
        <a:xfrm rot="5400000">
          <a:off x="3870029" y="-1605083"/>
          <a:ext cx="550500" cy="39014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t>All Union Eligible Titles</a:t>
          </a:r>
          <a:endParaRPr lang="en-US" sz="2700" kern="1200" dirty="0"/>
        </a:p>
      </dsp:txBody>
      <dsp:txXfrm rot="-5400000">
        <a:off x="2194560" y="97259"/>
        <a:ext cx="3874567" cy="496754"/>
      </dsp:txXfrm>
    </dsp:sp>
    <dsp:sp modelId="{8FD5661F-52F8-496C-9424-4398B342306C}">
      <dsp:nvSpPr>
        <dsp:cNvPr id="0" name=""/>
        <dsp:cNvSpPr/>
      </dsp:nvSpPr>
      <dsp:spPr>
        <a:xfrm>
          <a:off x="0" y="1573"/>
          <a:ext cx="2194560" cy="68812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t>Union-Eligible</a:t>
          </a:r>
          <a:endParaRPr lang="en-US" sz="2100" kern="1200" dirty="0"/>
        </a:p>
      </dsp:txBody>
      <dsp:txXfrm>
        <a:off x="33591" y="35164"/>
        <a:ext cx="2127378" cy="620943"/>
      </dsp:txXfrm>
    </dsp:sp>
    <dsp:sp modelId="{FD1B968F-B257-43EB-A165-91F4C4131C93}">
      <dsp:nvSpPr>
        <dsp:cNvPr id="0" name=""/>
        <dsp:cNvSpPr/>
      </dsp:nvSpPr>
      <dsp:spPr>
        <a:xfrm rot="5400000">
          <a:off x="3870029" y="-882551"/>
          <a:ext cx="550500" cy="39014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t>Global Grades1-8	</a:t>
          </a:r>
          <a:endParaRPr lang="en-US" sz="2700" kern="1200" dirty="0"/>
        </a:p>
      </dsp:txBody>
      <dsp:txXfrm rot="-5400000">
        <a:off x="2194560" y="819791"/>
        <a:ext cx="3874567" cy="496754"/>
      </dsp:txXfrm>
    </dsp:sp>
    <dsp:sp modelId="{AAF4800C-8603-43D1-8DC5-E01EB329035C}">
      <dsp:nvSpPr>
        <dsp:cNvPr id="0" name=""/>
        <dsp:cNvSpPr/>
      </dsp:nvSpPr>
      <dsp:spPr>
        <a:xfrm>
          <a:off x="0" y="724105"/>
          <a:ext cx="2194560" cy="68812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t>Support Task Expert</a:t>
          </a:r>
          <a:endParaRPr lang="en-US" sz="2100" kern="1200" dirty="0"/>
        </a:p>
      </dsp:txBody>
      <dsp:txXfrm>
        <a:off x="33591" y="757696"/>
        <a:ext cx="2127378" cy="620943"/>
      </dsp:txXfrm>
    </dsp:sp>
    <dsp:sp modelId="{CAB07814-048F-4FC1-AD5B-E2AE95E34CF5}">
      <dsp:nvSpPr>
        <dsp:cNvPr id="0" name=""/>
        <dsp:cNvSpPr/>
      </dsp:nvSpPr>
      <dsp:spPr>
        <a:xfrm rot="5400000">
          <a:off x="3870029" y="-160020"/>
          <a:ext cx="550500" cy="39014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t>Global Grades 8-12</a:t>
          </a:r>
          <a:endParaRPr lang="en-US" sz="2700" kern="1200" dirty="0"/>
        </a:p>
      </dsp:txBody>
      <dsp:txXfrm rot="-5400000">
        <a:off x="2194560" y="1542322"/>
        <a:ext cx="3874567" cy="496754"/>
      </dsp:txXfrm>
    </dsp:sp>
    <dsp:sp modelId="{87F66101-F41D-4A00-BAF7-C8D17A81503D}">
      <dsp:nvSpPr>
        <dsp:cNvPr id="0" name=""/>
        <dsp:cNvSpPr/>
      </dsp:nvSpPr>
      <dsp:spPr>
        <a:xfrm>
          <a:off x="0" y="1446637"/>
          <a:ext cx="2194560" cy="68812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t>Subject Matter Professional</a:t>
          </a:r>
          <a:endParaRPr lang="en-US" sz="2100" kern="1200" dirty="0"/>
        </a:p>
      </dsp:txBody>
      <dsp:txXfrm>
        <a:off x="33591" y="1480228"/>
        <a:ext cx="2127378" cy="620943"/>
      </dsp:txXfrm>
    </dsp:sp>
    <dsp:sp modelId="{D6665B8F-71EE-406F-B854-99F7725DE4AB}">
      <dsp:nvSpPr>
        <dsp:cNvPr id="0" name=""/>
        <dsp:cNvSpPr/>
      </dsp:nvSpPr>
      <dsp:spPr>
        <a:xfrm rot="5400000">
          <a:off x="3870029" y="562511"/>
          <a:ext cx="550500" cy="39014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t>Global Grades 10-12</a:t>
          </a:r>
          <a:endParaRPr lang="en-US" sz="2700" kern="1200" dirty="0"/>
        </a:p>
      </dsp:txBody>
      <dsp:txXfrm rot="-5400000">
        <a:off x="2194560" y="2264854"/>
        <a:ext cx="3874567" cy="496754"/>
      </dsp:txXfrm>
    </dsp:sp>
    <dsp:sp modelId="{A7277FC8-0217-4C04-9064-7514DC288763}">
      <dsp:nvSpPr>
        <dsp:cNvPr id="0" name=""/>
        <dsp:cNvSpPr/>
      </dsp:nvSpPr>
      <dsp:spPr>
        <a:xfrm>
          <a:off x="0" y="2169168"/>
          <a:ext cx="2194560" cy="68812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t>Management</a:t>
          </a:r>
          <a:endParaRPr lang="en-US" sz="2100" kern="1200" dirty="0"/>
        </a:p>
      </dsp:txBody>
      <dsp:txXfrm>
        <a:off x="33591" y="2202759"/>
        <a:ext cx="2127378" cy="620943"/>
      </dsp:txXfrm>
    </dsp:sp>
    <dsp:sp modelId="{35F21AD9-C2CF-4D88-A1F0-F5507FD6C8DF}">
      <dsp:nvSpPr>
        <dsp:cNvPr id="0" name=""/>
        <dsp:cNvSpPr/>
      </dsp:nvSpPr>
      <dsp:spPr>
        <a:xfrm rot="5400000">
          <a:off x="3870029" y="1285043"/>
          <a:ext cx="550500" cy="39014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t>Global Grades 13+</a:t>
          </a:r>
          <a:endParaRPr lang="en-US" sz="2700" kern="1200" dirty="0"/>
        </a:p>
      </dsp:txBody>
      <dsp:txXfrm rot="-5400000">
        <a:off x="2194560" y="2987386"/>
        <a:ext cx="3874567" cy="496754"/>
      </dsp:txXfrm>
    </dsp:sp>
    <dsp:sp modelId="{0A196854-E5BB-4A37-A7F1-5DD83D7E9EDF}">
      <dsp:nvSpPr>
        <dsp:cNvPr id="0" name=""/>
        <dsp:cNvSpPr/>
      </dsp:nvSpPr>
      <dsp:spPr>
        <a:xfrm>
          <a:off x="0" y="2891700"/>
          <a:ext cx="2194560" cy="68812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t>Leadership</a:t>
          </a:r>
          <a:endParaRPr lang="en-US" sz="2100" kern="1200" dirty="0"/>
        </a:p>
      </dsp:txBody>
      <dsp:txXfrm>
        <a:off x="33591" y="2925291"/>
        <a:ext cx="2127378" cy="62094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97BBCB6-258F-42AD-9191-6F519BD5222C}" type="datetimeFigureOut">
              <a:rPr lang="en-US" smtClean="0"/>
              <a:t>2/17/2016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ED2816A-6A57-4FA1-AE09-EB1B440A2743}" type="slidenum">
              <a:rPr lang="en-US" smtClean="0"/>
              <a:t>‹#›</a:t>
            </a:fld>
            <a:endParaRPr lang="en-US"/>
          </a:p>
        </p:txBody>
      </p:sp>
    </p:spTree>
    <p:extLst>
      <p:ext uri="{BB962C8B-B14F-4D97-AF65-F5344CB8AC3E}">
        <p14:creationId xmlns:p14="http://schemas.microsoft.com/office/powerpoint/2010/main" val="3670095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A026B53-9DB2-44C1-84EA-A2F5283DA1F9}" type="datetimeFigureOut">
              <a:rPr lang="en-US" smtClean="0"/>
              <a:t>2/17/2016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402CAD4-65DC-4274-9AFD-87BC7E94934F}" type="slidenum">
              <a:rPr lang="en-US" smtClean="0"/>
              <a:t>‹#›</a:t>
            </a:fld>
            <a:endParaRPr lang="en-US"/>
          </a:p>
        </p:txBody>
      </p:sp>
    </p:spTree>
    <p:extLst>
      <p:ext uri="{BB962C8B-B14F-4D97-AF65-F5344CB8AC3E}">
        <p14:creationId xmlns:p14="http://schemas.microsoft.com/office/powerpoint/2010/main" val="1925760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37D0503-DCC5-4E29-900E-F89A472A43B3}" type="slidenum">
              <a:rPr lang="en-US" smtClean="0"/>
              <a:t>1</a:t>
            </a:fld>
            <a:endParaRPr lang="en-US"/>
          </a:p>
        </p:txBody>
      </p:sp>
    </p:spTree>
    <p:extLst>
      <p:ext uri="{BB962C8B-B14F-4D97-AF65-F5344CB8AC3E}">
        <p14:creationId xmlns:p14="http://schemas.microsoft.com/office/powerpoint/2010/main" val="4101453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a:t>
            </a:r>
            <a:r>
              <a:rPr lang="en-US" baseline="0" dirty="0" smtClean="0"/>
              <a:t> 1: If you would like your employees to complete a self-appraisal, be sure to communicate that with them and let them know when you’d like that done by.  </a:t>
            </a:r>
            <a:endParaRPr lang="en-US" dirty="0" smtClean="0"/>
          </a:p>
          <a:p>
            <a:endParaRPr lang="en-US" dirty="0" smtClean="0"/>
          </a:p>
          <a:p>
            <a:r>
              <a:rPr lang="en-US" dirty="0" smtClean="0"/>
              <a:t>Steps 3 and 4: this means that you can make</a:t>
            </a:r>
            <a:r>
              <a:rPr lang="en-US" baseline="0" dirty="0" smtClean="0"/>
              <a:t> edits to the appraisal after your manager has already approved it.  While the system won’t hold you back, we strongly encourage you to discuss any changes (particularly changes that affect the overall rating) with your manager before you submit.  </a:t>
            </a:r>
            <a:endParaRPr lang="en-US" dirty="0"/>
          </a:p>
        </p:txBody>
      </p:sp>
      <p:sp>
        <p:nvSpPr>
          <p:cNvPr id="4" name="Slide Number Placeholder 3"/>
          <p:cNvSpPr>
            <a:spLocks noGrp="1"/>
          </p:cNvSpPr>
          <p:nvPr>
            <p:ph type="sldNum" sz="quarter" idx="10"/>
          </p:nvPr>
        </p:nvSpPr>
        <p:spPr/>
        <p:txBody>
          <a:bodyPr/>
          <a:lstStyle/>
          <a:p>
            <a:fld id="{837D0503-DCC5-4E29-900E-F89A472A43B3}" type="slidenum">
              <a:rPr lang="en-US" smtClean="0"/>
              <a:t>4</a:t>
            </a:fld>
            <a:endParaRPr lang="en-US"/>
          </a:p>
        </p:txBody>
      </p:sp>
    </p:spTree>
    <p:extLst>
      <p:ext uri="{BB962C8B-B14F-4D97-AF65-F5344CB8AC3E}">
        <p14:creationId xmlns:p14="http://schemas.microsoft.com/office/powerpoint/2010/main" val="3810488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people tend to relate 5 point scales like this one to grades in school, which would make an Outstanding an A, Exceeds Expectations a B, Successful a C, etc.  However, that analogy is different from how we define the rating scale.  Using the grade analogy, we see Outstanding as the valedictorian, Exceeds Expectations as an A+, and Successful as an A-/B+.  </a:t>
            </a:r>
            <a:endParaRPr lang="en-US" dirty="0"/>
          </a:p>
        </p:txBody>
      </p:sp>
      <p:sp>
        <p:nvSpPr>
          <p:cNvPr id="4" name="Slide Number Placeholder 3"/>
          <p:cNvSpPr>
            <a:spLocks noGrp="1"/>
          </p:cNvSpPr>
          <p:nvPr>
            <p:ph type="sldNum" sz="quarter" idx="10"/>
          </p:nvPr>
        </p:nvSpPr>
        <p:spPr/>
        <p:txBody>
          <a:bodyPr/>
          <a:lstStyle/>
          <a:p>
            <a:fld id="{837D0503-DCC5-4E29-900E-F89A472A43B3}" type="slidenum">
              <a:rPr lang="en-US" smtClean="0"/>
              <a:t>6</a:t>
            </a:fld>
            <a:endParaRPr lang="en-US"/>
          </a:p>
        </p:txBody>
      </p:sp>
    </p:spTree>
    <p:extLst>
      <p:ext uri="{BB962C8B-B14F-4D97-AF65-F5344CB8AC3E}">
        <p14:creationId xmlns:p14="http://schemas.microsoft.com/office/powerpoint/2010/main" val="632541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important aspect of the Success Factors is to gain an understanding of how these apply to your job and your employees’ jobs.</a:t>
            </a:r>
            <a:endParaRPr lang="en-US" dirty="0"/>
          </a:p>
        </p:txBody>
      </p:sp>
      <p:sp>
        <p:nvSpPr>
          <p:cNvPr id="4" name="Slide Number Placeholder 3"/>
          <p:cNvSpPr>
            <a:spLocks noGrp="1"/>
          </p:cNvSpPr>
          <p:nvPr>
            <p:ph type="sldNum" sz="quarter" idx="10"/>
          </p:nvPr>
        </p:nvSpPr>
        <p:spPr/>
        <p:txBody>
          <a:bodyPr/>
          <a:lstStyle/>
          <a:p>
            <a:fld id="{837D0503-DCC5-4E29-900E-F89A472A43B3}" type="slidenum">
              <a:rPr lang="en-US" smtClean="0"/>
              <a:t>7</a:t>
            </a:fld>
            <a:endParaRPr lang="en-US"/>
          </a:p>
        </p:txBody>
      </p:sp>
    </p:spTree>
    <p:extLst>
      <p:ext uri="{BB962C8B-B14F-4D97-AF65-F5344CB8AC3E}">
        <p14:creationId xmlns:p14="http://schemas.microsoft.com/office/powerpoint/2010/main" val="2167105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a:t>
            </a:r>
            <a:r>
              <a:rPr lang="en-US" baseline="0" dirty="0" smtClean="0"/>
              <a:t> Success Factor is defined the same across all employees, but the behavioral statements for each one differ depending on your employee group.  Those groups are referred to as sub-function, and are union-eligible, support task expert, subject matter professional, management, and leadership.  The job you are currently in determines which sub-function you are in.  Let’s use Accountability to look at a couple of examples.  </a:t>
            </a:r>
            <a:endParaRPr lang="en-US" dirty="0"/>
          </a:p>
        </p:txBody>
      </p:sp>
      <p:sp>
        <p:nvSpPr>
          <p:cNvPr id="4" name="Slide Number Placeholder 3"/>
          <p:cNvSpPr>
            <a:spLocks noGrp="1"/>
          </p:cNvSpPr>
          <p:nvPr>
            <p:ph type="sldNum" sz="quarter" idx="10"/>
          </p:nvPr>
        </p:nvSpPr>
        <p:spPr/>
        <p:txBody>
          <a:bodyPr/>
          <a:lstStyle/>
          <a:p>
            <a:fld id="{16FA2248-8607-479F-8A10-048685980949}" type="slidenum">
              <a:rPr lang="en-US" smtClean="0"/>
              <a:t>8</a:t>
            </a:fld>
            <a:endParaRPr lang="en-US"/>
          </a:p>
        </p:txBody>
      </p:sp>
    </p:spTree>
    <p:extLst>
      <p:ext uri="{BB962C8B-B14F-4D97-AF65-F5344CB8AC3E}">
        <p14:creationId xmlns:p14="http://schemas.microsoft.com/office/powerpoint/2010/main" val="3177872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C8B46C4-B7C8-4946-AD55-CA8C667CBA5F}" type="datetimeFigureOut">
              <a:rPr lang="en-US" smtClean="0"/>
              <a:t>2/17/2016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6C2FB5A-ADB0-4FEE-B1B6-365F5E11472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8B46C4-B7C8-4946-AD55-CA8C667CBA5F}"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2FB5A-ADB0-4FEE-B1B6-365F5E1147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C8B46C4-B7C8-4946-AD55-CA8C667CBA5F}" type="datetimeFigureOut">
              <a:rPr lang="en-US" smtClean="0"/>
              <a:t>2/17/2016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6C2FB5A-ADB0-4FEE-B1B6-365F5E11472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8B46C4-B7C8-4946-AD55-CA8C667CBA5F}"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6C2FB5A-ADB0-4FEE-B1B6-365F5E114729}"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C8B46C4-B7C8-4946-AD55-CA8C667CBA5F}" type="datetimeFigureOut">
              <a:rPr lang="en-US" smtClean="0"/>
              <a:t>2/17/2016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6C2FB5A-ADB0-4FEE-B1B6-365F5E114729}"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C8B46C4-B7C8-4946-AD55-CA8C667CBA5F}" type="datetimeFigureOut">
              <a:rPr lang="en-US" smtClean="0"/>
              <a:t>2/17/2016</a:t>
            </a:fld>
            <a:endParaRPr lang="en-US"/>
          </a:p>
        </p:txBody>
      </p:sp>
      <p:sp>
        <p:nvSpPr>
          <p:cNvPr id="10" name="Slide Number Placeholder 9"/>
          <p:cNvSpPr>
            <a:spLocks noGrp="1"/>
          </p:cNvSpPr>
          <p:nvPr>
            <p:ph type="sldNum" sz="quarter" idx="16"/>
          </p:nvPr>
        </p:nvSpPr>
        <p:spPr/>
        <p:txBody>
          <a:bodyPr rtlCol="0"/>
          <a:lstStyle/>
          <a:p>
            <a:fld id="{D6C2FB5A-ADB0-4FEE-B1B6-365F5E114729}"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C8B46C4-B7C8-4946-AD55-CA8C667CBA5F}" type="datetimeFigureOut">
              <a:rPr lang="en-US" smtClean="0"/>
              <a:t>2/17/2016</a:t>
            </a:fld>
            <a:endParaRPr lang="en-US"/>
          </a:p>
        </p:txBody>
      </p:sp>
      <p:sp>
        <p:nvSpPr>
          <p:cNvPr id="12" name="Slide Number Placeholder 11"/>
          <p:cNvSpPr>
            <a:spLocks noGrp="1"/>
          </p:cNvSpPr>
          <p:nvPr>
            <p:ph type="sldNum" sz="quarter" idx="16"/>
          </p:nvPr>
        </p:nvSpPr>
        <p:spPr/>
        <p:txBody>
          <a:bodyPr rtlCol="0"/>
          <a:lstStyle/>
          <a:p>
            <a:fld id="{D6C2FB5A-ADB0-4FEE-B1B6-365F5E114729}"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8B46C4-B7C8-4946-AD55-CA8C667CBA5F}"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6C2FB5A-ADB0-4FEE-B1B6-365F5E1147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B46C4-B7C8-4946-AD55-CA8C667CBA5F}" type="datetimeFigureOut">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6C2FB5A-ADB0-4FEE-B1B6-365F5E1147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8B46C4-B7C8-4946-AD55-CA8C667CBA5F}"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6C2FB5A-ADB0-4FEE-B1B6-365F5E114729}"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AC8B46C4-B7C8-4946-AD55-CA8C667CBA5F}" type="datetimeFigureOut">
              <a:rPr lang="en-US" smtClean="0"/>
              <a:t>2/17/2016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6C2FB5A-ADB0-4FEE-B1B6-365F5E114729}"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C8B46C4-B7C8-4946-AD55-CA8C667CBA5F}" type="datetimeFigureOut">
              <a:rPr lang="en-US" smtClean="0"/>
              <a:t>2/17/2016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6C2FB5A-ADB0-4FEE-B1B6-365F5E1147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038600"/>
            <a:ext cx="8305800" cy="1828800"/>
          </a:xfrm>
        </p:spPr>
        <p:txBody>
          <a:bodyPr>
            <a:normAutofit/>
          </a:bodyPr>
          <a:lstStyle/>
          <a:p>
            <a:pPr algn="ctr"/>
            <a:r>
              <a:rPr lang="en-US" sz="3200" dirty="0" smtClean="0"/>
              <a:t>Introduction to </a:t>
            </a:r>
            <a:r>
              <a:rPr lang="en-US" sz="3200" dirty="0" err="1" smtClean="0"/>
              <a:t>myperformance</a:t>
            </a:r>
            <a:endParaRPr lang="en-US" sz="3200" dirty="0"/>
          </a:p>
        </p:txBody>
      </p:sp>
      <p:sp>
        <p:nvSpPr>
          <p:cNvPr id="3" name="Subtitle 2"/>
          <p:cNvSpPr>
            <a:spLocks noGrp="1"/>
          </p:cNvSpPr>
          <p:nvPr>
            <p:ph type="subTitle" idx="1"/>
          </p:nvPr>
        </p:nvSpPr>
        <p:spPr/>
        <p:txBody>
          <a:bodyPr>
            <a:normAutofit/>
          </a:bodyPr>
          <a:lstStyle/>
          <a:p>
            <a:endParaRPr lang="en-US" i="1" dirty="0"/>
          </a:p>
        </p:txBody>
      </p:sp>
      <p:pic>
        <p:nvPicPr>
          <p:cNvPr id="4098" name="Picture 2" descr="C:\Users\albrightsh\Documents\PM\Logos\2014-hr_mp-logo_01_4-c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2133600"/>
            <a:ext cx="6976872" cy="8564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640595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Upcoming Training </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450510582"/>
              </p:ext>
            </p:extLst>
          </p:nvPr>
        </p:nvGraphicFramePr>
        <p:xfrm>
          <a:off x="650748" y="1828800"/>
          <a:ext cx="7772400" cy="4800609"/>
        </p:xfrm>
        <a:graphic>
          <a:graphicData uri="http://schemas.openxmlformats.org/drawingml/2006/table">
            <a:tbl>
              <a:tblPr firstRow="1" firstCol="1" bandRow="1">
                <a:tableStyleId>{5C22544A-7EE6-4342-B048-85BDC9FD1C3A}</a:tableStyleId>
              </a:tblPr>
              <a:tblGrid>
                <a:gridCol w="2590246"/>
                <a:gridCol w="2343358"/>
                <a:gridCol w="2838796"/>
              </a:tblGrid>
              <a:tr h="533401">
                <a:tc>
                  <a:txBody>
                    <a:bodyPr/>
                    <a:lstStyle/>
                    <a:p>
                      <a:pPr marL="0" marR="0" algn="ctr">
                        <a:lnSpc>
                          <a:spcPct val="107000"/>
                        </a:lnSpc>
                        <a:spcBef>
                          <a:spcPts val="0"/>
                        </a:spcBef>
                        <a:spcAft>
                          <a:spcPts val="0"/>
                        </a:spcAft>
                      </a:pPr>
                      <a:r>
                        <a:rPr lang="en-US" sz="2400" b="1" dirty="0">
                          <a:effectLst/>
                        </a:rPr>
                        <a:t>March 1</a:t>
                      </a:r>
                      <a:r>
                        <a:rPr lang="en-US" sz="2400" b="1" baseline="30000" dirty="0">
                          <a:effectLst/>
                        </a:rPr>
                        <a:t>st</a:t>
                      </a:r>
                      <a:r>
                        <a:rPr lang="en-US" sz="2400" b="1" dirty="0">
                          <a:effectLst/>
                        </a:rPr>
                        <a:t>, 2016</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kumimoji="0" lang="en-US" sz="1400" b="0" kern="1200" dirty="0">
                          <a:solidFill>
                            <a:schemeClr val="dk1"/>
                          </a:solidFill>
                          <a:effectLst/>
                          <a:latin typeface="+mn-lt"/>
                          <a:ea typeface="+mn-ea"/>
                          <a:cs typeface="+mn-cs"/>
                        </a:rPr>
                        <a:t>1:30pm-2:30pm</a:t>
                      </a:r>
                    </a:p>
                  </a:txBody>
                  <a:tcPr marL="68580" marR="68580" marT="0" marB="0" anchor="ctr">
                    <a:solidFill>
                      <a:srgbClr val="E9EDF4"/>
                    </a:solidFill>
                  </a:tcPr>
                </a:tc>
                <a:tc>
                  <a:txBody>
                    <a:bodyPr/>
                    <a:lstStyle/>
                    <a:p>
                      <a:pPr marL="0" marR="0" algn="ctr">
                        <a:lnSpc>
                          <a:spcPct val="107000"/>
                        </a:lnSpc>
                        <a:spcBef>
                          <a:spcPts val="0"/>
                        </a:spcBef>
                        <a:spcAft>
                          <a:spcPts val="0"/>
                        </a:spcAft>
                      </a:pPr>
                      <a:r>
                        <a:rPr kumimoji="0" lang="en-US" sz="1400" b="0" kern="1200" dirty="0">
                          <a:solidFill>
                            <a:schemeClr val="dk1"/>
                          </a:solidFill>
                          <a:effectLst/>
                          <a:latin typeface="+mn-lt"/>
                          <a:ea typeface="+mn-ea"/>
                          <a:cs typeface="+mn-cs"/>
                        </a:rPr>
                        <a:t>Admin Center, Brookside Room</a:t>
                      </a:r>
                    </a:p>
                  </a:txBody>
                  <a:tcPr marL="68580" marR="68580" marT="0" marB="0" anchor="ctr">
                    <a:solidFill>
                      <a:srgbClr val="E9EDF4"/>
                    </a:solidFill>
                  </a:tcPr>
                </a:tc>
              </a:tr>
              <a:tr h="533401">
                <a:tc>
                  <a:txBody>
                    <a:bodyPr/>
                    <a:lstStyle/>
                    <a:p>
                      <a:pPr marL="0" marR="0" algn="ctr">
                        <a:lnSpc>
                          <a:spcPct val="107000"/>
                        </a:lnSpc>
                        <a:spcBef>
                          <a:spcPts val="0"/>
                        </a:spcBef>
                        <a:spcAft>
                          <a:spcPts val="0"/>
                        </a:spcAft>
                      </a:pPr>
                      <a:r>
                        <a:rPr lang="en-US" sz="2400" b="1">
                          <a:effectLst/>
                        </a:rPr>
                        <a:t>March 7</a:t>
                      </a:r>
                      <a:r>
                        <a:rPr lang="en-US" sz="2400" b="1" baseline="30000">
                          <a:effectLst/>
                        </a:rPr>
                        <a:t>th</a:t>
                      </a:r>
                      <a:r>
                        <a:rPr lang="en-US" sz="2400" b="1">
                          <a:effectLst/>
                        </a:rPr>
                        <a:t>, 2016</a:t>
                      </a:r>
                      <a:endParaRPr lang="en-US"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2:00pm-3:30pm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UMKC SOM, Theater B</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33401">
                <a:tc>
                  <a:txBody>
                    <a:bodyPr/>
                    <a:lstStyle/>
                    <a:p>
                      <a:pPr marL="0" marR="0" algn="ctr">
                        <a:lnSpc>
                          <a:spcPct val="107000"/>
                        </a:lnSpc>
                        <a:spcBef>
                          <a:spcPts val="0"/>
                        </a:spcBef>
                        <a:spcAft>
                          <a:spcPts val="0"/>
                        </a:spcAft>
                      </a:pPr>
                      <a:r>
                        <a:rPr lang="en-US" sz="2400" b="1" dirty="0">
                          <a:effectLst/>
                        </a:rPr>
                        <a:t>March 16</a:t>
                      </a:r>
                      <a:r>
                        <a:rPr lang="en-US" sz="2400" b="1" baseline="30000" dirty="0">
                          <a:effectLst/>
                        </a:rPr>
                        <a:t>th</a:t>
                      </a:r>
                      <a:r>
                        <a:rPr lang="en-US" sz="2400" b="1" dirty="0">
                          <a:effectLst/>
                        </a:rPr>
                        <a:t>, 2016</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9:00am-10:30am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Admin Center, Brookside Room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33401">
                <a:tc>
                  <a:txBody>
                    <a:bodyPr/>
                    <a:lstStyle/>
                    <a:p>
                      <a:pPr marL="0" marR="0" algn="ctr">
                        <a:lnSpc>
                          <a:spcPct val="107000"/>
                        </a:lnSpc>
                        <a:spcBef>
                          <a:spcPts val="0"/>
                        </a:spcBef>
                        <a:spcAft>
                          <a:spcPts val="0"/>
                        </a:spcAft>
                      </a:pPr>
                      <a:r>
                        <a:rPr lang="en-US" sz="2400" b="1">
                          <a:effectLst/>
                        </a:rPr>
                        <a:t>March 29</a:t>
                      </a:r>
                      <a:r>
                        <a:rPr lang="en-US" sz="2400" b="1" baseline="30000">
                          <a:effectLst/>
                        </a:rPr>
                        <a:t>th</a:t>
                      </a:r>
                      <a:r>
                        <a:rPr lang="en-US" sz="2400" b="1">
                          <a:effectLst/>
                        </a:rPr>
                        <a:t>, 2016</a:t>
                      </a:r>
                      <a:endParaRPr lang="en-US"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9:00am-10:30am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Admin Center, Brookside Room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33401">
                <a:tc>
                  <a:txBody>
                    <a:bodyPr/>
                    <a:lstStyle/>
                    <a:p>
                      <a:pPr marL="0" marR="0" algn="ctr">
                        <a:lnSpc>
                          <a:spcPct val="107000"/>
                        </a:lnSpc>
                        <a:spcBef>
                          <a:spcPts val="0"/>
                        </a:spcBef>
                        <a:spcAft>
                          <a:spcPts val="0"/>
                        </a:spcAft>
                      </a:pPr>
                      <a:r>
                        <a:rPr lang="en-US" sz="2400" b="1">
                          <a:effectLst/>
                        </a:rPr>
                        <a:t>April 5</a:t>
                      </a:r>
                      <a:r>
                        <a:rPr lang="en-US" sz="2400" b="1" baseline="30000">
                          <a:effectLst/>
                        </a:rPr>
                        <a:t>th</a:t>
                      </a:r>
                      <a:r>
                        <a:rPr lang="en-US" sz="2400" b="1">
                          <a:effectLst/>
                        </a:rPr>
                        <a:t>, 2016</a:t>
                      </a:r>
                      <a:endParaRPr lang="en-US"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10:00 am-11:30am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UMKC SOM, Theater B</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33401">
                <a:tc>
                  <a:txBody>
                    <a:bodyPr/>
                    <a:lstStyle/>
                    <a:p>
                      <a:pPr marL="0" marR="0" algn="ctr">
                        <a:lnSpc>
                          <a:spcPct val="107000"/>
                        </a:lnSpc>
                        <a:spcBef>
                          <a:spcPts val="0"/>
                        </a:spcBef>
                        <a:spcAft>
                          <a:spcPts val="0"/>
                        </a:spcAft>
                      </a:pPr>
                      <a:r>
                        <a:rPr lang="en-US" sz="2400" b="1">
                          <a:effectLst/>
                        </a:rPr>
                        <a:t>April 7</a:t>
                      </a:r>
                      <a:r>
                        <a:rPr lang="en-US" sz="2400" b="1" baseline="30000">
                          <a:effectLst/>
                        </a:rPr>
                        <a:t>th</a:t>
                      </a:r>
                      <a:r>
                        <a:rPr lang="en-US" sz="2400" b="1">
                          <a:effectLst/>
                        </a:rPr>
                        <a:t>, 2016</a:t>
                      </a:r>
                      <a:endParaRPr lang="en-US"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9:00am- 10:30am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SOP, Health Science Building 5309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33401">
                <a:tc>
                  <a:txBody>
                    <a:bodyPr/>
                    <a:lstStyle/>
                    <a:p>
                      <a:pPr marL="0" marR="0" algn="ctr">
                        <a:lnSpc>
                          <a:spcPct val="107000"/>
                        </a:lnSpc>
                        <a:spcBef>
                          <a:spcPts val="0"/>
                        </a:spcBef>
                        <a:spcAft>
                          <a:spcPts val="0"/>
                        </a:spcAft>
                      </a:pPr>
                      <a:r>
                        <a:rPr lang="en-US" sz="2400" b="1">
                          <a:effectLst/>
                        </a:rPr>
                        <a:t>April 14</a:t>
                      </a:r>
                      <a:r>
                        <a:rPr lang="en-US" sz="2400" b="1" baseline="30000">
                          <a:effectLst/>
                        </a:rPr>
                        <a:t>th</a:t>
                      </a:r>
                      <a:r>
                        <a:rPr lang="en-US" sz="2400" b="1">
                          <a:effectLst/>
                        </a:rPr>
                        <a:t>, 2016</a:t>
                      </a:r>
                      <a:endParaRPr lang="en-US"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920750" algn="ctr"/>
                          <a:tab pos="1842135" algn="r"/>
                        </a:tabLst>
                      </a:pPr>
                      <a:r>
                        <a:rPr lang="en-US" sz="1400">
                          <a:effectLst/>
                        </a:rPr>
                        <a:t>10:00 am-11:30am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Admin Center, Plaza Room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33401">
                <a:tc>
                  <a:txBody>
                    <a:bodyPr/>
                    <a:lstStyle/>
                    <a:p>
                      <a:pPr marL="0" marR="0" algn="ctr">
                        <a:lnSpc>
                          <a:spcPct val="107000"/>
                        </a:lnSpc>
                        <a:spcBef>
                          <a:spcPts val="0"/>
                        </a:spcBef>
                        <a:spcAft>
                          <a:spcPts val="0"/>
                        </a:spcAft>
                      </a:pPr>
                      <a:r>
                        <a:rPr lang="en-US" sz="2400" b="1" dirty="0">
                          <a:effectLst/>
                        </a:rPr>
                        <a:t>April 20</a:t>
                      </a:r>
                      <a:r>
                        <a:rPr lang="en-US" sz="2400" b="1" baseline="30000" dirty="0">
                          <a:effectLst/>
                        </a:rPr>
                        <a:t>th</a:t>
                      </a:r>
                      <a:r>
                        <a:rPr lang="en-US" sz="2400" b="1" dirty="0">
                          <a:effectLst/>
                        </a:rPr>
                        <a:t>, 2016</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920750" algn="ctr"/>
                          <a:tab pos="1842135" algn="r"/>
                        </a:tabLst>
                      </a:pPr>
                      <a:r>
                        <a:rPr lang="en-US" sz="1400" dirty="0">
                          <a:effectLst/>
                        </a:rPr>
                        <a:t>1:00pm – 2:30pm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UMKC SOM, Theater B</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33401">
                <a:tc>
                  <a:txBody>
                    <a:bodyPr/>
                    <a:lstStyle/>
                    <a:p>
                      <a:pPr marL="0" marR="0" algn="ctr">
                        <a:lnSpc>
                          <a:spcPct val="107000"/>
                        </a:lnSpc>
                        <a:spcBef>
                          <a:spcPts val="0"/>
                        </a:spcBef>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April 26</a:t>
                      </a:r>
                      <a:r>
                        <a:rPr lang="en-US" sz="2400" b="1" baseline="30000" dirty="0" smtClean="0">
                          <a:effectLst/>
                          <a:latin typeface="Calibri" panose="020F0502020204030204" pitchFamily="34" charset="0"/>
                          <a:ea typeface="Calibri" panose="020F0502020204030204" pitchFamily="34" charset="0"/>
                          <a:cs typeface="Times New Roman" panose="02020603050405020304" pitchFamily="18" charset="0"/>
                        </a:rPr>
                        <a:t>th</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 2016</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tabLst>
                          <a:tab pos="920750" algn="ctr"/>
                          <a:tab pos="1842135" algn="r"/>
                        </a:tabLs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9:00am- 10:30am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Admin Center,</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Brookside Room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146605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myPerformance</a:t>
            </a:r>
            <a:endParaRPr lang="en-US" dirty="0"/>
          </a:p>
        </p:txBody>
      </p:sp>
      <p:sp>
        <p:nvSpPr>
          <p:cNvPr id="3" name="Content Placeholder 2"/>
          <p:cNvSpPr>
            <a:spLocks noGrp="1"/>
          </p:cNvSpPr>
          <p:nvPr>
            <p:ph sz="quarter" idx="1"/>
          </p:nvPr>
        </p:nvSpPr>
        <p:spPr/>
        <p:txBody>
          <a:bodyPr>
            <a:normAutofit/>
          </a:bodyPr>
          <a:lstStyle/>
          <a:p>
            <a:r>
              <a:rPr lang="en-US" dirty="0" smtClean="0"/>
              <a:t>Performance Appraisal System</a:t>
            </a:r>
          </a:p>
          <a:p>
            <a:pPr lvl="1"/>
            <a:r>
              <a:rPr lang="en-US" dirty="0" smtClean="0"/>
              <a:t>Halogen</a:t>
            </a:r>
          </a:p>
          <a:p>
            <a:pPr lvl="1"/>
            <a:endParaRPr lang="en-US" dirty="0"/>
          </a:p>
          <a:p>
            <a:r>
              <a:rPr lang="en-US" dirty="0" smtClean="0"/>
              <a:t>Intra-campus consistency </a:t>
            </a:r>
          </a:p>
          <a:p>
            <a:pPr lvl="1"/>
            <a:r>
              <a:rPr lang="en-US" dirty="0" smtClean="0"/>
              <a:t>MU </a:t>
            </a:r>
          </a:p>
          <a:p>
            <a:pPr lvl="1"/>
            <a:r>
              <a:rPr lang="en-US" dirty="0" smtClean="0"/>
              <a:t>MO S&amp;T </a:t>
            </a:r>
          </a:p>
          <a:p>
            <a:pPr lvl="1"/>
            <a:r>
              <a:rPr lang="en-US" dirty="0" smtClean="0"/>
              <a:t>UMSL</a:t>
            </a:r>
          </a:p>
          <a:p>
            <a:pPr lvl="1"/>
            <a:r>
              <a:rPr lang="en-US" dirty="0" smtClean="0"/>
              <a:t>MU Hospital</a:t>
            </a:r>
          </a:p>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556554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with myPerformance</a:t>
            </a:r>
            <a:endParaRPr lang="en-US" dirty="0"/>
          </a:p>
        </p:txBody>
      </p:sp>
      <p:sp>
        <p:nvSpPr>
          <p:cNvPr id="3" name="Content Placeholder 2"/>
          <p:cNvSpPr>
            <a:spLocks noGrp="1"/>
          </p:cNvSpPr>
          <p:nvPr>
            <p:ph sz="quarter" idx="1"/>
          </p:nvPr>
        </p:nvSpPr>
        <p:spPr/>
        <p:txBody>
          <a:bodyPr>
            <a:noAutofit/>
          </a:bodyPr>
          <a:lstStyle/>
          <a:p>
            <a:r>
              <a:rPr lang="en-US" sz="1600" dirty="0" smtClean="0"/>
              <a:t>New system/process</a:t>
            </a:r>
          </a:p>
          <a:p>
            <a:pPr marL="0" indent="0">
              <a:buNone/>
            </a:pPr>
            <a:endParaRPr lang="en-US" sz="1600" dirty="0" smtClean="0"/>
          </a:p>
          <a:p>
            <a:r>
              <a:rPr lang="en-US" sz="1600" dirty="0" smtClean="0"/>
              <a:t>Changes to Self-Appraisal</a:t>
            </a:r>
          </a:p>
          <a:p>
            <a:pPr lvl="1"/>
            <a:r>
              <a:rPr lang="en-US" sz="1400" dirty="0" smtClean="0"/>
              <a:t>Completion of the self-appraisal is now a </a:t>
            </a:r>
            <a:r>
              <a:rPr lang="en-US" sz="1400" dirty="0" smtClean="0">
                <a:solidFill>
                  <a:srgbClr val="7030A0"/>
                </a:solidFill>
              </a:rPr>
              <a:t>prerequisite step</a:t>
            </a:r>
          </a:p>
          <a:p>
            <a:pPr lvl="1"/>
            <a:r>
              <a:rPr lang="en-US" sz="1400" dirty="0" smtClean="0"/>
              <a:t>Self-Appraisal now </a:t>
            </a:r>
            <a:r>
              <a:rPr lang="en-US" sz="1400" dirty="0" smtClean="0">
                <a:solidFill>
                  <a:srgbClr val="7030A0"/>
                </a:solidFill>
              </a:rPr>
              <a:t>mirrors</a:t>
            </a:r>
            <a:r>
              <a:rPr lang="en-US" sz="1400" dirty="0" smtClean="0"/>
              <a:t> the performance appraisal form</a:t>
            </a:r>
          </a:p>
          <a:p>
            <a:pPr marL="365760" lvl="1" indent="0">
              <a:buNone/>
            </a:pPr>
            <a:endParaRPr lang="en-US" sz="1400" dirty="0" smtClean="0"/>
          </a:p>
          <a:p>
            <a:r>
              <a:rPr lang="en-US" sz="1600" dirty="0"/>
              <a:t>Second-Level Review in now part of the formal process.</a:t>
            </a:r>
          </a:p>
          <a:p>
            <a:pPr lvl="1"/>
            <a:r>
              <a:rPr lang="en-US" sz="1400" dirty="0"/>
              <a:t>The manager above the manager completing the appraisal will review and approve the performance appraisal before the review meeting with the employee</a:t>
            </a:r>
            <a:r>
              <a:rPr lang="en-US" sz="1400" dirty="0" smtClean="0"/>
              <a:t>.</a:t>
            </a:r>
          </a:p>
          <a:p>
            <a:pPr marL="365760" lvl="1" indent="0">
              <a:buNone/>
            </a:pPr>
            <a:endParaRPr lang="en-US" sz="1400" dirty="0" smtClean="0"/>
          </a:p>
          <a:p>
            <a:r>
              <a:rPr lang="en-US" sz="1600" dirty="0"/>
              <a:t>Rating scale change</a:t>
            </a:r>
          </a:p>
          <a:p>
            <a:pPr marL="365760" lvl="1" indent="0">
              <a:buNone/>
            </a:pPr>
            <a:endParaRPr lang="en-US" sz="1600" dirty="0" smtClean="0"/>
          </a:p>
          <a:p>
            <a:r>
              <a:rPr lang="en-US" sz="1600" dirty="0" smtClean="0"/>
              <a:t>Success Factor Changes</a:t>
            </a:r>
            <a:endParaRPr lang="en-US" sz="1600" dirty="0"/>
          </a:p>
          <a:p>
            <a:pPr lvl="1"/>
            <a:r>
              <a:rPr lang="en-US" sz="1400" dirty="0" smtClean="0"/>
              <a:t>“Diversity &amp; Inclusion” is now a standalone success factor</a:t>
            </a:r>
          </a:p>
          <a:p>
            <a:pPr lvl="1"/>
            <a:r>
              <a:rPr lang="en-US" sz="1400" dirty="0" smtClean="0"/>
              <a:t>“Quality” has been consolidated with the “judgement” success factor</a:t>
            </a:r>
          </a:p>
          <a:p>
            <a:pPr marL="0" indent="0">
              <a:buNone/>
            </a:pPr>
            <a:endParaRPr lang="en-US" sz="1600" dirty="0" smtClean="0"/>
          </a:p>
          <a:p>
            <a:pPr lvl="1"/>
            <a:endParaRPr lang="en-US" sz="1400" dirty="0" smtClean="0"/>
          </a:p>
        </p:txBody>
      </p:sp>
    </p:spTree>
    <p:extLst>
      <p:ext uri="{BB962C8B-B14F-4D97-AF65-F5344CB8AC3E}">
        <p14:creationId xmlns:p14="http://schemas.microsoft.com/office/powerpoint/2010/main" val="2998215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 y="-1"/>
            <a:ext cx="9144000" cy="68808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6200000">
            <a:off x="-2566511" y="2871312"/>
            <a:ext cx="6123622" cy="990600"/>
          </a:xfrm>
        </p:spPr>
        <p:txBody>
          <a:bodyPr>
            <a:normAutofit/>
          </a:bodyPr>
          <a:lstStyle/>
          <a:p>
            <a:r>
              <a:rPr lang="en-US" sz="3600" dirty="0" smtClean="0"/>
              <a:t>Performance Appraisal Process</a:t>
            </a:r>
            <a:endParaRPr lang="en-US" sz="3600" dirty="0"/>
          </a:p>
        </p:txBody>
      </p:sp>
      <p:graphicFrame>
        <p:nvGraphicFramePr>
          <p:cNvPr id="6" name="Diagram 5"/>
          <p:cNvGraphicFramePr/>
          <p:nvPr>
            <p:extLst>
              <p:ext uri="{D42A27DB-BD31-4B8C-83A1-F6EECF244321}">
                <p14:modId xmlns:p14="http://schemas.microsoft.com/office/powerpoint/2010/main" val="4189321409"/>
              </p:ext>
            </p:extLst>
          </p:nvPr>
        </p:nvGraphicFramePr>
        <p:xfrm>
          <a:off x="1790700" y="-1"/>
          <a:ext cx="5562600" cy="6858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7" name="Group 6"/>
          <p:cNvGrpSpPr/>
          <p:nvPr/>
        </p:nvGrpSpPr>
        <p:grpSpPr>
          <a:xfrm>
            <a:off x="7467600" y="457200"/>
            <a:ext cx="1084580" cy="622935"/>
            <a:chOff x="0" y="0"/>
            <a:chExt cx="1084580" cy="622935"/>
          </a:xfrm>
        </p:grpSpPr>
        <p:sp>
          <p:nvSpPr>
            <p:cNvPr id="8" name="Text Box 11"/>
            <p:cNvSpPr txBox="1"/>
            <p:nvPr/>
          </p:nvSpPr>
          <p:spPr>
            <a:xfrm>
              <a:off x="0" y="22860"/>
              <a:ext cx="1083310" cy="6000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300" i="1" dirty="0">
                  <a:solidFill>
                    <a:srgbClr val="000000"/>
                  </a:solidFill>
                  <a:effectLst/>
                  <a:ea typeface="Calibri" panose="020F0502020204030204" pitchFamily="34" charset="0"/>
                  <a:cs typeface="Times New Roman" panose="02020603050405020304" pitchFamily="18" charset="0"/>
                </a:rPr>
                <a:t>Process opens </a:t>
              </a:r>
              <a:r>
                <a:rPr lang="en-US" sz="1300" i="1" dirty="0" smtClean="0">
                  <a:solidFill>
                    <a:srgbClr val="000000"/>
                  </a:solidFill>
                  <a:effectLst/>
                  <a:ea typeface="Calibri" panose="020F0502020204030204" pitchFamily="34" charset="0"/>
                  <a:cs typeface="Times New Roman" panose="02020603050405020304" pitchFamily="18" charset="0"/>
                </a:rPr>
                <a:t>March 15</a:t>
              </a:r>
              <a:endParaRPr lang="en-US" sz="1100" dirty="0">
                <a:solidFill>
                  <a:srgbClr val="000000"/>
                </a:solidFill>
                <a:effectLst/>
                <a:ea typeface="Calibri" panose="020F0502020204030204" pitchFamily="34" charset="0"/>
                <a:cs typeface="Times New Roman" panose="02020603050405020304" pitchFamily="18" charset="0"/>
              </a:endParaRPr>
            </a:p>
          </p:txBody>
        </p:sp>
        <p:sp>
          <p:nvSpPr>
            <p:cNvPr id="9" name="Rectangular Callout 8"/>
            <p:cNvSpPr/>
            <p:nvPr/>
          </p:nvSpPr>
          <p:spPr>
            <a:xfrm rot="5400000">
              <a:off x="295275" y="-234315"/>
              <a:ext cx="554990" cy="1023620"/>
            </a:xfrm>
            <a:prstGeom prst="wedgeRect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solidFill>
                    <a:srgbClr val="000000"/>
                  </a:solidFill>
                  <a:effectLst/>
                  <a:ea typeface="Calibri" panose="020F0502020204030204" pitchFamily="34" charset="0"/>
                  <a:cs typeface="Times New Roman" panose="02020603050405020304" pitchFamily="18" charset="0"/>
                </a:rPr>
                <a:t> </a:t>
              </a:r>
            </a:p>
          </p:txBody>
        </p:sp>
      </p:grpSp>
      <p:grpSp>
        <p:nvGrpSpPr>
          <p:cNvPr id="10" name="Group 9"/>
          <p:cNvGrpSpPr/>
          <p:nvPr/>
        </p:nvGrpSpPr>
        <p:grpSpPr>
          <a:xfrm>
            <a:off x="7467600" y="6257925"/>
            <a:ext cx="1143000" cy="622935"/>
            <a:chOff x="7528560" y="6257925"/>
            <a:chExt cx="1143000" cy="622935"/>
          </a:xfrm>
        </p:grpSpPr>
        <p:sp>
          <p:nvSpPr>
            <p:cNvPr id="11" name="Text Box 18"/>
            <p:cNvSpPr txBox="1"/>
            <p:nvPr/>
          </p:nvSpPr>
          <p:spPr>
            <a:xfrm>
              <a:off x="7528560" y="6280785"/>
              <a:ext cx="1143000" cy="6000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300" i="1" dirty="0">
                  <a:solidFill>
                    <a:srgbClr val="000000"/>
                  </a:solidFill>
                  <a:effectLst/>
                  <a:ea typeface="Calibri" panose="020F0502020204030204" pitchFamily="34" charset="0"/>
                  <a:cs typeface="Times New Roman" panose="02020603050405020304" pitchFamily="18" charset="0"/>
                </a:rPr>
                <a:t>Process closes </a:t>
              </a:r>
              <a:r>
                <a:rPr lang="en-US" sz="1300" i="1" dirty="0" smtClean="0">
                  <a:solidFill>
                    <a:srgbClr val="000000"/>
                  </a:solidFill>
                  <a:effectLst/>
                  <a:ea typeface="Calibri" panose="020F0502020204030204" pitchFamily="34" charset="0"/>
                  <a:cs typeface="Times New Roman" panose="02020603050405020304" pitchFamily="18" charset="0"/>
                </a:rPr>
                <a:t>July 15</a:t>
              </a:r>
              <a:endParaRPr lang="en-US" sz="1100" dirty="0">
                <a:solidFill>
                  <a:srgbClr val="000000"/>
                </a:solidFill>
                <a:effectLst/>
                <a:ea typeface="Calibri" panose="020F0502020204030204" pitchFamily="34" charset="0"/>
                <a:cs typeface="Times New Roman" panose="02020603050405020304" pitchFamily="18" charset="0"/>
              </a:endParaRPr>
            </a:p>
          </p:txBody>
        </p:sp>
        <p:sp>
          <p:nvSpPr>
            <p:cNvPr id="12" name="Rectangular Callout 11"/>
            <p:cNvSpPr/>
            <p:nvPr/>
          </p:nvSpPr>
          <p:spPr>
            <a:xfrm rot="16200000" flipV="1">
              <a:off x="7823835" y="6023610"/>
              <a:ext cx="554990" cy="1023620"/>
            </a:xfrm>
            <a:prstGeom prst="wedgeRectCallou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solidFill>
                    <a:srgbClr val="000000"/>
                  </a:solidFill>
                  <a:effectLst/>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2253792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285" y="152400"/>
            <a:ext cx="7406640" cy="1017270"/>
          </a:xfrm>
        </p:spPr>
        <p:txBody>
          <a:bodyPr>
            <a:normAutofit/>
          </a:bodyPr>
          <a:lstStyle/>
          <a:p>
            <a:r>
              <a:rPr lang="en-US" dirty="0" smtClean="0"/>
              <a:t>Performance Appraisal Form</a:t>
            </a:r>
            <a:endParaRPr lang="en-US" sz="27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6093017"/>
              </p:ext>
            </p:extLst>
          </p:nvPr>
        </p:nvGraphicFramePr>
        <p:xfrm>
          <a:off x="320177" y="1752600"/>
          <a:ext cx="8520855" cy="1791929"/>
        </p:xfrm>
        <a:graphic>
          <a:graphicData uri="http://schemas.openxmlformats.org/drawingml/2006/table">
            <a:tbl>
              <a:tblPr firstRow="1" firstCol="1" bandRow="1">
                <a:tableStyleId>{5C22544A-7EE6-4342-B048-85BDC9FD1C3A}</a:tableStyleId>
              </a:tblPr>
              <a:tblGrid>
                <a:gridCol w="1076210"/>
                <a:gridCol w="1488929"/>
                <a:gridCol w="1488929"/>
                <a:gridCol w="1488929"/>
                <a:gridCol w="1488929"/>
                <a:gridCol w="1488929"/>
              </a:tblGrid>
              <a:tr h="480060">
                <a:tc>
                  <a:txBody>
                    <a:bodyPr/>
                    <a:lstStyle/>
                    <a:p>
                      <a:endParaRPr lang="en-US" sz="1400" dirty="0"/>
                    </a:p>
                  </a:txBody>
                  <a:tcPr marL="68580" marR="68580" marT="34290" marB="34290"/>
                </a:tc>
                <a:tc>
                  <a:txBody>
                    <a:bodyPr/>
                    <a:lstStyle/>
                    <a:p>
                      <a:pPr algn="ctr"/>
                      <a:r>
                        <a:rPr lang="en-US" sz="1400" dirty="0" smtClean="0"/>
                        <a:t>Union Eligible</a:t>
                      </a:r>
                      <a:endParaRPr lang="en-US" sz="1400" dirty="0"/>
                    </a:p>
                  </a:txBody>
                  <a:tcPr marL="68580" marR="68580" marT="34290" marB="34290" anchor="ctr"/>
                </a:tc>
                <a:tc>
                  <a:txBody>
                    <a:bodyPr/>
                    <a:lstStyle/>
                    <a:p>
                      <a:pPr algn="ctr"/>
                      <a:r>
                        <a:rPr lang="en-US" sz="1400" dirty="0" smtClean="0"/>
                        <a:t>Support Task Expert</a:t>
                      </a:r>
                      <a:endParaRPr lang="en-US" sz="1400" dirty="0"/>
                    </a:p>
                  </a:txBody>
                  <a:tcPr marL="68580" marR="68580" marT="34290" marB="34290" anchor="ctr"/>
                </a:tc>
                <a:tc>
                  <a:txBody>
                    <a:bodyPr/>
                    <a:lstStyle/>
                    <a:p>
                      <a:pPr algn="ctr"/>
                      <a:r>
                        <a:rPr lang="en-US" sz="1400" dirty="0" smtClean="0"/>
                        <a:t>Subject Matter Professional</a:t>
                      </a:r>
                      <a:endParaRPr lang="en-US" sz="1400" dirty="0"/>
                    </a:p>
                  </a:txBody>
                  <a:tcPr marL="68580" marR="68580" marT="34290" marB="34290" anchor="ctr"/>
                </a:tc>
                <a:tc>
                  <a:txBody>
                    <a:bodyPr/>
                    <a:lstStyle/>
                    <a:p>
                      <a:pPr algn="ctr"/>
                      <a:r>
                        <a:rPr lang="en-US" sz="1400" dirty="0" smtClean="0"/>
                        <a:t>Manager</a:t>
                      </a:r>
                      <a:endParaRPr lang="en-US" sz="1400" dirty="0"/>
                    </a:p>
                  </a:txBody>
                  <a:tcPr marL="68580" marR="68580" marT="34290" marB="34290" anchor="ctr"/>
                </a:tc>
                <a:tc>
                  <a:txBody>
                    <a:bodyPr/>
                    <a:lstStyle/>
                    <a:p>
                      <a:pPr algn="ctr"/>
                      <a:r>
                        <a:rPr lang="en-US" sz="1400" dirty="0" smtClean="0"/>
                        <a:t>Leader</a:t>
                      </a:r>
                      <a:endParaRPr lang="en-US" sz="1400" dirty="0"/>
                    </a:p>
                  </a:txBody>
                  <a:tcPr marL="68580" marR="68580" marT="34290" marB="34290" anchor="ctr"/>
                </a:tc>
              </a:tr>
              <a:tr h="1296629">
                <a:tc>
                  <a:txBody>
                    <a:bodyPr/>
                    <a:lstStyle/>
                    <a:p>
                      <a:pPr algn="ctr"/>
                      <a:r>
                        <a:rPr lang="en-US" sz="2800" dirty="0" smtClean="0"/>
                        <a:t>UMKC</a:t>
                      </a:r>
                      <a:endParaRPr lang="en-US" sz="2800" dirty="0"/>
                    </a:p>
                  </a:txBody>
                  <a:tcPr marL="68580" marR="68580" marT="34290" marB="34290" anchor="ctr"/>
                </a:tc>
                <a:tc>
                  <a:txBody>
                    <a:bodyPr/>
                    <a:lstStyle/>
                    <a:p>
                      <a:pPr marL="0" indent="0">
                        <a:buFont typeface="Arial" panose="020B0604020202020204" pitchFamily="34" charset="0"/>
                        <a:buNone/>
                      </a:pPr>
                      <a:r>
                        <a:rPr lang="en-US" sz="1400" b="1" dirty="0" smtClean="0"/>
                        <a:t>Success Factors</a:t>
                      </a:r>
                    </a:p>
                    <a:p>
                      <a:pPr marL="285750" indent="-285750" algn="l" defTabSz="914400" rtl="0" eaLnBrk="1" latinLnBrk="0" hangingPunct="1">
                        <a:buFont typeface="Arial" panose="020B0604020202020204" pitchFamily="34" charset="0"/>
                        <a:buChar char="•"/>
                      </a:pPr>
                      <a:r>
                        <a:rPr lang="en-US" sz="1300" kern="1200" dirty="0" smtClean="0"/>
                        <a:t>Seven competencies</a:t>
                      </a:r>
                    </a:p>
                  </a:txBody>
                  <a:tcPr marL="68580" marR="68580" marT="34290" marB="34290" anchor="ctr"/>
                </a:tc>
                <a:tc gridSpan="4">
                  <a:txBody>
                    <a:bodyPr/>
                    <a:lstStyle/>
                    <a:p>
                      <a:pPr algn="ctr"/>
                      <a:r>
                        <a:rPr lang="en-US" sz="1400" b="1" dirty="0" smtClean="0"/>
                        <a:t>Success Factors</a:t>
                      </a:r>
                    </a:p>
                    <a:p>
                      <a:pPr marL="0" indent="0" algn="ctr" defTabSz="914400" rtl="0" eaLnBrk="1" latinLnBrk="0" hangingPunct="1">
                        <a:buFont typeface="Arial" panose="020B0604020202020204" pitchFamily="34" charset="0"/>
                        <a:buNone/>
                      </a:pPr>
                      <a:r>
                        <a:rPr lang="en-US" sz="1800" kern="1200" dirty="0" smtClean="0"/>
                        <a:t>Seven competencies plus one optional fill in the blank</a:t>
                      </a:r>
                      <a:endParaRPr lang="en-US" sz="1800" kern="1200" dirty="0">
                        <a:solidFill>
                          <a:schemeClr val="dk1"/>
                        </a:solidFill>
                        <a:latin typeface="+mn-lt"/>
                        <a:ea typeface="+mn-ea"/>
                        <a:cs typeface="+mn-cs"/>
                      </a:endParaRPr>
                    </a:p>
                  </a:txBody>
                  <a:tcPr marL="68580" marR="68580" marT="34290" marB="34290" anchor="ctr"/>
                </a:tc>
                <a:tc hMerge="1">
                  <a:txBody>
                    <a:bodyPr/>
                    <a:lstStyle/>
                    <a:p>
                      <a:endParaRPr lang="en-US" sz="1700" kern="1200" dirty="0" smtClean="0">
                        <a:solidFill>
                          <a:schemeClr val="dk1"/>
                        </a:solidFill>
                        <a:latin typeface="+mn-lt"/>
                        <a:ea typeface="+mn-ea"/>
                        <a:cs typeface="+mn-cs"/>
                      </a:endParaRPr>
                    </a:p>
                  </a:txBody>
                  <a:tcPr/>
                </a:tc>
                <a:tc hMerge="1">
                  <a:txBody>
                    <a:bodyPr/>
                    <a:lstStyle/>
                    <a:p>
                      <a:endParaRPr lang="en-US" sz="1700" kern="1200" dirty="0" smtClean="0">
                        <a:solidFill>
                          <a:schemeClr val="dk1"/>
                        </a:solidFill>
                        <a:latin typeface="+mn-lt"/>
                        <a:ea typeface="+mn-ea"/>
                        <a:cs typeface="+mn-cs"/>
                      </a:endParaRPr>
                    </a:p>
                  </a:txBody>
                  <a:tcPr/>
                </a:tc>
                <a:tc hMerge="1">
                  <a:txBody>
                    <a:bodyPr/>
                    <a:lstStyle/>
                    <a:p>
                      <a:endParaRPr lang="en-US" sz="1700" kern="1200" dirty="0" smtClean="0">
                        <a:solidFill>
                          <a:schemeClr val="dk1"/>
                        </a:solidFill>
                        <a:latin typeface="+mn-lt"/>
                        <a:ea typeface="+mn-ea"/>
                        <a:cs typeface="+mn-cs"/>
                      </a:endParaRPr>
                    </a:p>
                  </a:txBody>
                  <a:tcPr/>
                </a:tc>
              </a:tr>
            </a:tbl>
          </a:graphicData>
        </a:graphic>
      </p:graphicFrame>
      <p:sp>
        <p:nvSpPr>
          <p:cNvPr id="7" name="Rectangle 6"/>
          <p:cNvSpPr/>
          <p:nvPr/>
        </p:nvSpPr>
        <p:spPr>
          <a:xfrm>
            <a:off x="3486838" y="5500860"/>
            <a:ext cx="2420957" cy="3167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Rectangle 2"/>
          <p:cNvSpPr/>
          <p:nvPr/>
        </p:nvSpPr>
        <p:spPr>
          <a:xfrm>
            <a:off x="340772" y="4144147"/>
            <a:ext cx="8500260" cy="1846659"/>
          </a:xfrm>
          <a:prstGeom prst="rect">
            <a:avLst/>
          </a:prstGeom>
        </p:spPr>
        <p:txBody>
          <a:bodyPr wrap="square">
            <a:spAutoFit/>
          </a:bodyPr>
          <a:lstStyle/>
          <a:p>
            <a:r>
              <a:rPr lang="en-US" sz="2400" dirty="0"/>
              <a:t>Streamlined forms to include only three non-scored, optional sections:</a:t>
            </a:r>
          </a:p>
          <a:p>
            <a:pPr marL="800100" lvl="1" indent="-342900">
              <a:buFont typeface="Arial" panose="020B0604020202020204" pitchFamily="34" charset="0"/>
              <a:buChar char="•"/>
            </a:pPr>
            <a:r>
              <a:rPr lang="en-US" sz="2200" dirty="0"/>
              <a:t>New Performance Goals</a:t>
            </a:r>
          </a:p>
          <a:p>
            <a:pPr marL="800100" lvl="1" indent="-342900">
              <a:buFont typeface="Arial" panose="020B0604020202020204" pitchFamily="34" charset="0"/>
              <a:buChar char="•"/>
            </a:pPr>
            <a:r>
              <a:rPr lang="en-US" sz="2200" dirty="0"/>
              <a:t>Employee Final Comments</a:t>
            </a:r>
          </a:p>
          <a:p>
            <a:pPr marL="800100" lvl="1" indent="-342900">
              <a:buFont typeface="Arial" panose="020B0604020202020204" pitchFamily="34" charset="0"/>
              <a:buChar char="•"/>
            </a:pPr>
            <a:r>
              <a:rPr lang="en-US" sz="2200" dirty="0"/>
              <a:t>Supervisor Final Comments</a:t>
            </a:r>
          </a:p>
        </p:txBody>
      </p:sp>
    </p:spTree>
    <p:extLst>
      <p:ext uri="{BB962C8B-B14F-4D97-AF65-F5344CB8AC3E}">
        <p14:creationId xmlns:p14="http://schemas.microsoft.com/office/powerpoint/2010/main" val="4210433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Rating Scale</a:t>
            </a:r>
            <a:endParaRPr lang="en-US" sz="3100" dirty="0"/>
          </a:p>
        </p:txBody>
      </p:sp>
      <p:sp>
        <p:nvSpPr>
          <p:cNvPr id="4" name="TextBox 3"/>
          <p:cNvSpPr txBox="1"/>
          <p:nvPr/>
        </p:nvSpPr>
        <p:spPr>
          <a:xfrm>
            <a:off x="0" y="6400800"/>
            <a:ext cx="9144000" cy="338554"/>
          </a:xfrm>
          <a:prstGeom prst="rect">
            <a:avLst/>
          </a:prstGeom>
          <a:noFill/>
        </p:spPr>
        <p:txBody>
          <a:bodyPr wrap="square" rtlCol="0">
            <a:spAutoFit/>
          </a:bodyPr>
          <a:lstStyle/>
          <a:p>
            <a:pPr algn="ctr"/>
            <a:r>
              <a:rPr lang="en-US" sz="1600" dirty="0" smtClean="0"/>
              <a:t>Note: The rating scale above replaces the rating scale on previous performance appraisals (1.0-5.0)</a:t>
            </a:r>
            <a:endParaRPr lang="en-US" sz="1600" dirty="0"/>
          </a:p>
        </p:txBody>
      </p:sp>
      <p:graphicFrame>
        <p:nvGraphicFramePr>
          <p:cNvPr id="7" name="Diagram 6"/>
          <p:cNvGraphicFramePr/>
          <p:nvPr>
            <p:extLst/>
          </p:nvPr>
        </p:nvGraphicFramePr>
        <p:xfrm>
          <a:off x="76200" y="1524000"/>
          <a:ext cx="8991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24875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Factors</a:t>
            </a:r>
            <a:endParaRPr lang="en-US" dirty="0"/>
          </a:p>
        </p:txBody>
      </p:sp>
      <p:graphicFrame>
        <p:nvGraphicFramePr>
          <p:cNvPr id="4" name="Content Placeholder 3"/>
          <p:cNvGraphicFramePr>
            <a:graphicFrameLocks noGrp="1"/>
          </p:cNvGraphicFramePr>
          <p:nvPr>
            <p:ph idx="1"/>
            <p:extLst/>
          </p:nvPr>
        </p:nvGraphicFramePr>
        <p:xfrm>
          <a:off x="457200" y="2286000"/>
          <a:ext cx="84582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457200" y="1630740"/>
            <a:ext cx="8229600" cy="584775"/>
          </a:xfrm>
          <a:prstGeom prst="rect">
            <a:avLst/>
          </a:prstGeom>
        </p:spPr>
        <p:txBody>
          <a:bodyPr>
            <a:spAutoFit/>
          </a:bodyPr>
          <a:lstStyle/>
          <a:p>
            <a:pPr marL="285750" indent="-285750">
              <a:buFont typeface="Arial" panose="020B0604020202020204" pitchFamily="34" charset="0"/>
              <a:buChar char="•"/>
            </a:pPr>
            <a:r>
              <a:rPr lang="en-US" sz="3200" i="1" dirty="0" smtClean="0"/>
              <a:t>How</a:t>
            </a:r>
            <a:r>
              <a:rPr lang="en-US" sz="3200" dirty="0" smtClean="0"/>
              <a:t> the job gets done</a:t>
            </a:r>
          </a:p>
        </p:txBody>
      </p:sp>
    </p:spTree>
    <p:extLst>
      <p:ext uri="{BB962C8B-B14F-4D97-AF65-F5344CB8AC3E}">
        <p14:creationId xmlns:p14="http://schemas.microsoft.com/office/powerpoint/2010/main" val="252289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Appraisal Forms</a:t>
            </a:r>
            <a:br>
              <a:rPr lang="en-US" dirty="0"/>
            </a:br>
            <a:r>
              <a:rPr lang="en-US" sz="2700" dirty="0"/>
              <a:t>Success Factors</a:t>
            </a:r>
            <a:endParaRPr lang="en-US" dirty="0"/>
          </a:p>
        </p:txBody>
      </p:sp>
      <p:sp>
        <p:nvSpPr>
          <p:cNvPr id="3" name="Content Placeholder 2"/>
          <p:cNvSpPr>
            <a:spLocks noGrp="1"/>
          </p:cNvSpPr>
          <p:nvPr>
            <p:ph idx="1"/>
          </p:nvPr>
        </p:nvSpPr>
        <p:spPr/>
        <p:txBody>
          <a:bodyPr>
            <a:normAutofit/>
          </a:bodyPr>
          <a:lstStyle/>
          <a:p>
            <a:r>
              <a:rPr lang="en-US" sz="2100" dirty="0">
                <a:solidFill>
                  <a:schemeClr val="tx2"/>
                </a:solidFill>
              </a:rPr>
              <a:t>Each Success Factor’s definition is the same for all employees</a:t>
            </a:r>
            <a:r>
              <a:rPr lang="en-US" sz="2100" dirty="0"/>
              <a:t>, but the behavioral statements for each differ by the following sub-functions: </a:t>
            </a:r>
            <a:r>
              <a:rPr lang="en-US" sz="1800" u="sng" dirty="0"/>
              <a:t>Union-Eligible</a:t>
            </a:r>
            <a:r>
              <a:rPr lang="en-US" sz="1800" dirty="0"/>
              <a:t>, </a:t>
            </a:r>
            <a:r>
              <a:rPr lang="en-US" sz="1800" u="sng" dirty="0"/>
              <a:t>Support Task Expert</a:t>
            </a:r>
            <a:r>
              <a:rPr lang="en-US" sz="1800" dirty="0"/>
              <a:t>, </a:t>
            </a:r>
            <a:r>
              <a:rPr lang="en-US" sz="1800" u="sng" dirty="0"/>
              <a:t>Subject Matter Professional</a:t>
            </a:r>
            <a:r>
              <a:rPr lang="en-US" sz="1800" dirty="0"/>
              <a:t>, </a:t>
            </a:r>
            <a:r>
              <a:rPr lang="en-US" sz="1800" u="sng" dirty="0"/>
              <a:t>Management</a:t>
            </a:r>
            <a:r>
              <a:rPr lang="en-US" sz="1800" dirty="0"/>
              <a:t>, and </a:t>
            </a:r>
            <a:r>
              <a:rPr lang="en-US" sz="1800" u="sng" dirty="0"/>
              <a:t>Leadership</a:t>
            </a:r>
          </a:p>
        </p:txBody>
      </p:sp>
      <p:graphicFrame>
        <p:nvGraphicFramePr>
          <p:cNvPr id="4" name="Diagram 3"/>
          <p:cNvGraphicFramePr/>
          <p:nvPr>
            <p:extLst>
              <p:ext uri="{D42A27DB-BD31-4B8C-83A1-F6EECF244321}">
                <p14:modId xmlns:p14="http://schemas.microsoft.com/office/powerpoint/2010/main" val="1072626637"/>
              </p:ext>
            </p:extLst>
          </p:nvPr>
        </p:nvGraphicFramePr>
        <p:xfrm>
          <a:off x="990600" y="3048000"/>
          <a:ext cx="60960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0946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Appraisal Timeline</a:t>
            </a:r>
            <a:endParaRPr lang="en-US" dirty="0"/>
          </a:p>
        </p:txBody>
      </p:sp>
      <p:graphicFrame>
        <p:nvGraphicFramePr>
          <p:cNvPr id="4" name="Content Placeholder 3"/>
          <p:cNvGraphicFramePr>
            <a:graphicFrameLocks noGrp="1"/>
          </p:cNvGraphicFramePr>
          <p:nvPr>
            <p:ph sz="quarter" idx="1"/>
            <p:extLst/>
          </p:nvPr>
        </p:nvGraphicFramePr>
        <p:xfrm>
          <a:off x="612648" y="1752603"/>
          <a:ext cx="8226552" cy="4561255"/>
        </p:xfrm>
        <a:graphic>
          <a:graphicData uri="http://schemas.openxmlformats.org/drawingml/2006/table">
            <a:tbl>
              <a:tblPr firstRow="1" firstCol="1" bandRow="1">
                <a:tableStyleId>{5C22544A-7EE6-4342-B048-85BDC9FD1C3A}</a:tableStyleId>
              </a:tblPr>
              <a:tblGrid>
                <a:gridCol w="4212370"/>
                <a:gridCol w="2007091"/>
                <a:gridCol w="2007091"/>
              </a:tblGrid>
              <a:tr h="322174">
                <a:tc>
                  <a:txBody>
                    <a:bodyPr/>
                    <a:lstStyle/>
                    <a:p>
                      <a:pPr marL="0" marR="0" algn="ctr">
                        <a:lnSpc>
                          <a:spcPct val="107000"/>
                        </a:lnSpc>
                        <a:spcBef>
                          <a:spcPts val="0"/>
                        </a:spcBef>
                        <a:spcAft>
                          <a:spcPts val="0"/>
                        </a:spcAft>
                      </a:pPr>
                      <a:r>
                        <a:rPr lang="en-US" sz="1800" dirty="0">
                          <a:effectLst/>
                        </a:rPr>
                        <a:t>Performance Appraisal Process Opens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000"/>
                    </a:solidFill>
                  </a:tcPr>
                </a:tc>
                <a:tc gridSpan="2">
                  <a:txBody>
                    <a:bodyPr/>
                    <a:lstStyle/>
                    <a:p>
                      <a:pPr marL="0" marR="0" algn="ctr">
                        <a:lnSpc>
                          <a:spcPct val="107000"/>
                        </a:lnSpc>
                        <a:spcBef>
                          <a:spcPts val="0"/>
                        </a:spcBef>
                        <a:spcAft>
                          <a:spcPts val="0"/>
                        </a:spcAft>
                      </a:pPr>
                      <a:r>
                        <a:rPr lang="en-US" sz="1800" dirty="0">
                          <a:effectLst/>
                        </a:rPr>
                        <a:t>March 15</a:t>
                      </a:r>
                      <a:r>
                        <a:rPr lang="en-US" sz="1800" baseline="30000" dirty="0">
                          <a:effectLst/>
                        </a:rPr>
                        <a:t>th</a:t>
                      </a:r>
                      <a:r>
                        <a:rPr lang="en-US" sz="1800" dirty="0">
                          <a:effectLst/>
                        </a:rPr>
                        <a:t>, 2016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000"/>
                    </a:solidFill>
                  </a:tcPr>
                </a:tc>
                <a:tc hMerge="1">
                  <a:txBody>
                    <a:bodyPr/>
                    <a:lstStyle/>
                    <a:p>
                      <a:pPr marL="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000"/>
                    </a:solidFill>
                  </a:tcPr>
                </a:tc>
              </a:tr>
              <a:tr h="551697">
                <a:tc>
                  <a:txBody>
                    <a:bodyPr/>
                    <a:lstStyle/>
                    <a:p>
                      <a:pPr marL="0" marR="0" algn="ctr">
                        <a:lnSpc>
                          <a:spcPct val="107000"/>
                        </a:lnSpc>
                        <a:spcBef>
                          <a:spcPts val="0"/>
                        </a:spcBef>
                        <a:spcAft>
                          <a:spcPts val="0"/>
                        </a:spcAft>
                      </a:pPr>
                      <a:r>
                        <a:rPr lang="en-US" sz="1800" dirty="0">
                          <a:effectLst/>
                        </a:rPr>
                        <a:t>Employee writes </a:t>
                      </a:r>
                      <a:r>
                        <a:rPr lang="en-US" sz="1800" dirty="0" smtClean="0">
                          <a:effectLst/>
                        </a:rPr>
                        <a:t>their self-appraisal </a:t>
                      </a:r>
                    </a:p>
                    <a:p>
                      <a:pPr marL="0" marR="0" algn="ctr">
                        <a:lnSpc>
                          <a:spcPct val="107000"/>
                        </a:lnSpc>
                        <a:spcBef>
                          <a:spcPts val="0"/>
                        </a:spcBef>
                        <a:spcAft>
                          <a:spcPts val="0"/>
                        </a:spcAft>
                      </a:pPr>
                      <a:r>
                        <a:rPr lang="en-US" sz="1800" dirty="0" smtClean="0">
                          <a:effectLst/>
                        </a:rPr>
                        <a:t>(</a:t>
                      </a:r>
                      <a:r>
                        <a:rPr lang="en-US" sz="1800" dirty="0">
                          <a:effectLst/>
                        </a:rPr>
                        <a:t>Pre-Requisite)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March 15</a:t>
                      </a:r>
                      <a:r>
                        <a:rPr lang="en-US" sz="1800" baseline="30000">
                          <a:effectLst/>
                        </a:rPr>
                        <a:t>th</a:t>
                      </a:r>
                      <a:r>
                        <a:rPr lang="en-US" sz="1800">
                          <a:effectLst/>
                        </a:rPr>
                        <a:t> to April 30</a:t>
                      </a:r>
                      <a:r>
                        <a:rPr lang="en-US" sz="1800" baseline="30000">
                          <a:effectLst/>
                        </a:rPr>
                        <a:t>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7">
                  <a:txBody>
                    <a:bodyPr/>
                    <a:lstStyle/>
                    <a:p>
                      <a:pPr marL="0" marR="0" algn="ctr">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Recommended</a:t>
                      </a:r>
                    </a:p>
                    <a:p>
                      <a:pPr marL="0" marR="0" algn="ctr">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Timeline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51697">
                <a:tc>
                  <a:txBody>
                    <a:bodyPr/>
                    <a:lstStyle/>
                    <a:p>
                      <a:pPr marL="0" marR="0" algn="ctr">
                        <a:lnSpc>
                          <a:spcPct val="107000"/>
                        </a:lnSpc>
                        <a:spcBef>
                          <a:spcPts val="0"/>
                        </a:spcBef>
                        <a:spcAft>
                          <a:spcPts val="0"/>
                        </a:spcAft>
                      </a:pPr>
                      <a:r>
                        <a:rPr lang="en-US" sz="1800" dirty="0">
                          <a:effectLst/>
                        </a:rPr>
                        <a:t>Manager drafts appraisal for each employee and submits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L="0" marR="0" algn="ctr">
                        <a:lnSpc>
                          <a:spcPct val="107000"/>
                        </a:lnSpc>
                        <a:spcBef>
                          <a:spcPts val="0"/>
                        </a:spcBef>
                        <a:spcAft>
                          <a:spcPts val="0"/>
                        </a:spcAft>
                      </a:pPr>
                      <a:r>
                        <a:rPr lang="en-US" sz="1800" dirty="0">
                          <a:effectLst/>
                        </a:rPr>
                        <a:t>May 1</a:t>
                      </a:r>
                      <a:r>
                        <a:rPr lang="en-US" sz="1800" baseline="30000" dirty="0">
                          <a:effectLst/>
                        </a:rPr>
                        <a:t>st</a:t>
                      </a:r>
                      <a:r>
                        <a:rPr lang="en-US" sz="1800" dirty="0">
                          <a:effectLst/>
                        </a:rPr>
                        <a:t> to May 31</a:t>
                      </a:r>
                      <a:r>
                        <a:rPr lang="en-US" sz="1800" baseline="30000" dirty="0">
                          <a:effectLst/>
                        </a:rPr>
                        <a:t>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pPr marL="0" marR="0" algn="ctr">
                        <a:lnSpc>
                          <a:spcPct val="107000"/>
                        </a:lnSpc>
                        <a:spcBef>
                          <a:spcPts val="0"/>
                        </a:spcBef>
                        <a:spcAft>
                          <a:spcPts val="0"/>
                        </a:spcAft>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22174">
                <a:tc>
                  <a:txBody>
                    <a:bodyPr/>
                    <a:lstStyle/>
                    <a:p>
                      <a:pPr marL="0" marR="0" algn="ctr">
                        <a:lnSpc>
                          <a:spcPct val="107000"/>
                        </a:lnSpc>
                        <a:spcBef>
                          <a:spcPts val="0"/>
                        </a:spcBef>
                        <a:spcAft>
                          <a:spcPts val="0"/>
                        </a:spcAft>
                      </a:pPr>
                      <a:r>
                        <a:rPr lang="en-US" sz="1800">
                          <a:effectLst/>
                        </a:rPr>
                        <a:t>Manager’s manager approves appraisal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vMerge="1">
                  <a:txBody>
                    <a:bodyPr/>
                    <a:lstStyle/>
                    <a:p>
                      <a:endParaRPr lang="en-US"/>
                    </a:p>
                  </a:txBody>
                  <a:tcPr/>
                </a:tc>
              </a:tr>
              <a:tr h="551697">
                <a:tc>
                  <a:txBody>
                    <a:bodyPr/>
                    <a:lstStyle/>
                    <a:p>
                      <a:pPr marL="0" marR="0" algn="ctr">
                        <a:lnSpc>
                          <a:spcPct val="107000"/>
                        </a:lnSpc>
                        <a:spcBef>
                          <a:spcPts val="0"/>
                        </a:spcBef>
                        <a:spcAft>
                          <a:spcPts val="0"/>
                        </a:spcAft>
                      </a:pPr>
                      <a:r>
                        <a:rPr lang="en-US" sz="1800" dirty="0">
                          <a:effectLst/>
                        </a:rPr>
                        <a:t>Manager discusses appraisal with employee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June 1</a:t>
                      </a:r>
                      <a:r>
                        <a:rPr lang="en-US" sz="1800" baseline="30000">
                          <a:effectLst/>
                        </a:rPr>
                        <a:t>st</a:t>
                      </a:r>
                      <a:r>
                        <a:rPr lang="en-US" sz="1800">
                          <a:effectLst/>
                        </a:rPr>
                        <a:t> to June 30th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pPr marL="0" marR="0" algn="ctr">
                        <a:lnSpc>
                          <a:spcPct val="107000"/>
                        </a:lnSpc>
                        <a:spcBef>
                          <a:spcPts val="0"/>
                        </a:spcBef>
                        <a:spcAft>
                          <a:spcPts val="0"/>
                        </a:spcAft>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51697">
                <a:tc>
                  <a:txBody>
                    <a:bodyPr/>
                    <a:lstStyle/>
                    <a:p>
                      <a:pPr marL="0" marR="0" algn="ctr">
                        <a:lnSpc>
                          <a:spcPct val="107000"/>
                        </a:lnSpc>
                        <a:spcBef>
                          <a:spcPts val="0"/>
                        </a:spcBef>
                        <a:spcAft>
                          <a:spcPts val="0"/>
                        </a:spcAft>
                      </a:pPr>
                      <a:r>
                        <a:rPr lang="en-US" sz="1800">
                          <a:effectLst/>
                        </a:rPr>
                        <a:t>Manager finalizes the appraisal after meeting with employee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L="0" marR="0" algn="ctr">
                        <a:lnSpc>
                          <a:spcPct val="107000"/>
                        </a:lnSpc>
                        <a:spcBef>
                          <a:spcPts val="0"/>
                        </a:spcBef>
                        <a:spcAft>
                          <a:spcPts val="0"/>
                        </a:spcAft>
                      </a:pPr>
                      <a:r>
                        <a:rPr lang="en-US" sz="1800" dirty="0">
                          <a:effectLst/>
                        </a:rPr>
                        <a:t>July 1</a:t>
                      </a:r>
                      <a:r>
                        <a:rPr lang="en-US" sz="1800" baseline="30000" dirty="0">
                          <a:effectLst/>
                        </a:rPr>
                        <a:t>st</a:t>
                      </a:r>
                      <a:r>
                        <a:rPr lang="en-US" sz="1800" dirty="0">
                          <a:effectLst/>
                        </a:rPr>
                        <a:t> to July 10</a:t>
                      </a:r>
                      <a:r>
                        <a:rPr lang="en-US" sz="1800" baseline="30000" dirty="0">
                          <a:effectLst/>
                        </a:rPr>
                        <a:t>th</a:t>
                      </a: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pPr marL="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86524">
                <a:tc>
                  <a:txBody>
                    <a:bodyPr/>
                    <a:lstStyle/>
                    <a:p>
                      <a:pPr marL="0" marR="0" algn="ctr">
                        <a:lnSpc>
                          <a:spcPct val="107000"/>
                        </a:lnSpc>
                        <a:spcBef>
                          <a:spcPts val="0"/>
                        </a:spcBef>
                        <a:spcAft>
                          <a:spcPts val="0"/>
                        </a:spcAft>
                      </a:pPr>
                      <a:r>
                        <a:rPr lang="en-US" sz="1800">
                          <a:effectLst/>
                        </a:rPr>
                        <a:t>Employee submits post-review comments, affirms receipt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vMerge="1">
                  <a:txBody>
                    <a:bodyPr/>
                    <a:lstStyle/>
                    <a:p>
                      <a:endParaRPr lang="en-US"/>
                    </a:p>
                  </a:txBody>
                  <a:tcPr/>
                </a:tc>
              </a:tr>
              <a:tr h="659763">
                <a:tc>
                  <a:txBody>
                    <a:bodyPr/>
                    <a:lstStyle/>
                    <a:p>
                      <a:pPr marL="0" marR="0" algn="ctr">
                        <a:lnSpc>
                          <a:spcPct val="107000"/>
                        </a:lnSpc>
                        <a:spcBef>
                          <a:spcPts val="0"/>
                        </a:spcBef>
                        <a:spcAft>
                          <a:spcPts val="0"/>
                        </a:spcAft>
                      </a:pPr>
                      <a:r>
                        <a:rPr lang="en-US" sz="1800" dirty="0">
                          <a:effectLst/>
                        </a:rPr>
                        <a:t>Manager reviews employee comments and finalizes the process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July 11</a:t>
                      </a:r>
                      <a:r>
                        <a:rPr lang="en-US" sz="1800" baseline="30000">
                          <a:effectLst/>
                        </a:rPr>
                        <a:t>th</a:t>
                      </a:r>
                      <a:r>
                        <a:rPr lang="en-US" sz="1800">
                          <a:effectLst/>
                        </a:rPr>
                        <a:t> to July 14th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pPr marL="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22174">
                <a:tc>
                  <a:txBody>
                    <a:bodyPr/>
                    <a:lstStyle/>
                    <a:p>
                      <a:pPr marL="0" marR="0" algn="ctr">
                        <a:lnSpc>
                          <a:spcPct val="107000"/>
                        </a:lnSpc>
                        <a:spcBef>
                          <a:spcPts val="0"/>
                        </a:spcBef>
                        <a:spcAft>
                          <a:spcPts val="0"/>
                        </a:spcAft>
                      </a:pPr>
                      <a:r>
                        <a:rPr lang="en-US" sz="1800">
                          <a:effectLst/>
                        </a:rPr>
                        <a:t>Performance Appraisal Process Closes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000"/>
                    </a:solidFill>
                  </a:tcPr>
                </a:tc>
                <a:tc gridSpan="2">
                  <a:txBody>
                    <a:bodyPr/>
                    <a:lstStyle/>
                    <a:p>
                      <a:pPr marL="0" marR="0" algn="ctr">
                        <a:lnSpc>
                          <a:spcPct val="107000"/>
                        </a:lnSpc>
                        <a:spcBef>
                          <a:spcPts val="0"/>
                        </a:spcBef>
                        <a:spcAft>
                          <a:spcPts val="0"/>
                        </a:spcAft>
                      </a:pPr>
                      <a:r>
                        <a:rPr lang="en-US" sz="1800" b="1" dirty="0">
                          <a:solidFill>
                            <a:schemeClr val="bg1"/>
                          </a:solidFill>
                          <a:effectLst/>
                        </a:rPr>
                        <a:t>July 15</a:t>
                      </a:r>
                      <a:r>
                        <a:rPr lang="en-US" sz="1800" b="1" baseline="30000" dirty="0">
                          <a:solidFill>
                            <a:schemeClr val="bg1"/>
                          </a:solidFill>
                          <a:effectLst/>
                        </a:rPr>
                        <a:t>th</a:t>
                      </a:r>
                      <a:r>
                        <a:rPr lang="en-US" sz="1800" b="1" dirty="0">
                          <a:solidFill>
                            <a:schemeClr val="bg1"/>
                          </a:solidFill>
                          <a:effectLst/>
                        </a:rPr>
                        <a:t>, 2016</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000"/>
                    </a:solidFill>
                  </a:tcPr>
                </a:tc>
                <a:tc hMerge="1">
                  <a:txBody>
                    <a:bodyPr/>
                    <a:lstStyle/>
                    <a:p>
                      <a:pPr marL="0" marR="0" algn="ctr">
                        <a:lnSpc>
                          <a:spcPct val="107000"/>
                        </a:lnSpc>
                        <a:spcBef>
                          <a:spcPts val="0"/>
                        </a:spcBef>
                        <a:spcAft>
                          <a:spcPts val="0"/>
                        </a:spcAft>
                      </a:pP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C000"/>
                    </a:solidFill>
                  </a:tcPr>
                </a:tc>
              </a:tr>
            </a:tbl>
          </a:graphicData>
        </a:graphic>
      </p:graphicFrame>
      <p:sp>
        <p:nvSpPr>
          <p:cNvPr id="5" name="TextBox 4"/>
          <p:cNvSpPr txBox="1"/>
          <p:nvPr/>
        </p:nvSpPr>
        <p:spPr>
          <a:xfrm>
            <a:off x="119332" y="6475358"/>
            <a:ext cx="8991600" cy="307777"/>
          </a:xfrm>
          <a:prstGeom prst="rect">
            <a:avLst/>
          </a:prstGeom>
          <a:noFill/>
        </p:spPr>
        <p:txBody>
          <a:bodyPr wrap="square" rtlCol="0">
            <a:spAutoFit/>
          </a:bodyPr>
          <a:lstStyle/>
          <a:p>
            <a:pPr algn="ctr"/>
            <a:r>
              <a:rPr lang="en-US" sz="1400" dirty="0" smtClean="0"/>
              <a:t>Please note, managers could start work on appraisals outside of the system</a:t>
            </a:r>
            <a:endParaRPr lang="en-US" sz="1400" dirty="0"/>
          </a:p>
        </p:txBody>
      </p:sp>
    </p:spTree>
    <p:extLst>
      <p:ext uri="{BB962C8B-B14F-4D97-AF65-F5344CB8AC3E}">
        <p14:creationId xmlns:p14="http://schemas.microsoft.com/office/powerpoint/2010/main" val="38365927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6">
      <a:dk1>
        <a:sysClr val="windowText" lastClr="000000"/>
      </a:dk1>
      <a:lt1>
        <a:sysClr val="window" lastClr="FFFFFF"/>
      </a:lt1>
      <a:dk2>
        <a:srgbClr val="1F497D"/>
      </a:dk2>
      <a:lt2>
        <a:srgbClr val="EEECE1"/>
      </a:lt2>
      <a:accent1>
        <a:srgbClr val="4F81BD"/>
      </a:accent1>
      <a:accent2>
        <a:srgbClr val="FFC000"/>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9967</TotalTime>
  <Words>802</Words>
  <Application>Microsoft Office PowerPoint</Application>
  <PresentationFormat>On-screen Show (4:3)</PresentationFormat>
  <Paragraphs>144</Paragraphs>
  <Slides>10</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Times New Roman</vt:lpstr>
      <vt:lpstr>Tw Cen MT</vt:lpstr>
      <vt:lpstr>Wingdings</vt:lpstr>
      <vt:lpstr>Wingdings 2</vt:lpstr>
      <vt:lpstr>Median</vt:lpstr>
      <vt:lpstr>Introduction to myperformance</vt:lpstr>
      <vt:lpstr>Introduction to myPerformance</vt:lpstr>
      <vt:lpstr>Changes with myPerformance</vt:lpstr>
      <vt:lpstr>Performance Appraisal Process</vt:lpstr>
      <vt:lpstr>Performance Appraisal Form</vt:lpstr>
      <vt:lpstr>The Rating Scale</vt:lpstr>
      <vt:lpstr>Success Factors</vt:lpstr>
      <vt:lpstr>Appraisal Forms Success Factors</vt:lpstr>
      <vt:lpstr>Performance Appraisal Timeline</vt:lpstr>
      <vt:lpstr>Upcoming Training </vt:lpstr>
    </vt:vector>
  </TitlesOfParts>
  <Company>UMKC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Relations at UMKC</dc:title>
  <dc:creator>Sansberry</dc:creator>
  <cp:lastModifiedBy>Sansberry, Kevin D.</cp:lastModifiedBy>
  <cp:revision>184</cp:revision>
  <cp:lastPrinted>2015-07-21T18:03:39Z</cp:lastPrinted>
  <dcterms:created xsi:type="dcterms:W3CDTF">2013-05-28T18:36:19Z</dcterms:created>
  <dcterms:modified xsi:type="dcterms:W3CDTF">2016-02-17T17:51:40Z</dcterms:modified>
</cp:coreProperties>
</file>