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notesMasterIdLst>
    <p:notesMasterId r:id="rId9"/>
  </p:notesMasterIdLst>
  <p:handoutMasterIdLst>
    <p:handoutMasterId r:id="rId10"/>
  </p:handoutMasterIdLst>
  <p:sldIdLst>
    <p:sldId id="257" r:id="rId3"/>
    <p:sldId id="347" r:id="rId4"/>
    <p:sldId id="348" r:id="rId5"/>
    <p:sldId id="352" r:id="rId6"/>
    <p:sldId id="349" r:id="rId7"/>
    <p:sldId id="35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2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A2823-6DD9-41EE-97BF-0C9FA3152FA2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7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C609E-E5C4-46BB-BECE-B2B4DBF4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1591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2EF99C7-FA99-4C91-AB81-0FAFEF400261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448D53-4F65-411F-AF18-1F83F9082A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6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874879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194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73614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372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2068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678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844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032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710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155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647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277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012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83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09623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66707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95133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7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0409-D84D-4F2F-B07A-EDF387338E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53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761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23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01ABE00-B84F-44A0-8D78-A3B137D2B8F5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EFB0409-D84D-4F2F-B07A-EDF387338E13}" type="slidenum">
              <a:rPr lang="en-US" smtClean="0">
                <a:solidFill>
                  <a:srgbClr val="FAC810">
                    <a:shade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FAC810">
                  <a:shade val="75000"/>
                </a:srgb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65642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D8094-F03D-493B-A6FC-B495977AFD9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1/17/2017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82C5C-A231-4954-AAB0-7F8542C66A8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56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8956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Financial Leadership Meeting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Update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January 17, 2017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0" y="1143000"/>
            <a:ext cx="19050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58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CC00"/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Landscape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State</a:t>
            </a:r>
          </a:p>
          <a:p>
            <a:endParaRPr lang="en-US" dirty="0" smtClean="0"/>
          </a:p>
          <a:p>
            <a:r>
              <a:rPr lang="en-US" dirty="0" smtClean="0"/>
              <a:t>Board of Curators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System</a:t>
            </a:r>
          </a:p>
          <a:p>
            <a:endParaRPr lang="en-US" dirty="0"/>
          </a:p>
          <a:p>
            <a:r>
              <a:rPr lang="en-US" dirty="0" smtClean="0"/>
              <a:t>Region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790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CC00"/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Financial challenges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State</a:t>
            </a:r>
          </a:p>
          <a:p>
            <a:endParaRPr lang="en-US" dirty="0" smtClean="0"/>
          </a:p>
          <a:p>
            <a:r>
              <a:rPr lang="en-US" dirty="0" smtClean="0"/>
              <a:t>Competition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Tuition and fees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068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CC00"/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State cuts as of 1/16/17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5042292"/>
              </p:ext>
            </p:extLst>
          </p:nvPr>
        </p:nvGraphicFramePr>
        <p:xfrm>
          <a:off x="457200" y="1600202"/>
          <a:ext cx="8153401" cy="48767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234"/>
                <a:gridCol w="5487766"/>
                <a:gridCol w="2438401"/>
              </a:tblGrid>
              <a:tr h="4318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 gridSpan="2">
                  <a:txBody>
                    <a:bodyPr/>
                    <a:lstStyle/>
                    <a:p>
                      <a:pPr algn="l" fontAlgn="t"/>
                      <a:endParaRPr lang="en-US" sz="10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smtClean="0">
                          <a:effectLst/>
                        </a:rPr>
                        <a:t>UMKC/MSU Pharmacy </a:t>
                      </a:r>
                      <a:r>
                        <a:rPr lang="en-US" sz="2400" u="none" strike="noStrike" dirty="0">
                          <a:effectLst/>
                        </a:rPr>
                        <a:t>Program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(808,331)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57198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smtClean="0">
                          <a:effectLst/>
                        </a:rPr>
                        <a:t>UMKC/MSSU Dental Program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(404,166)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>
                          <a:effectLst/>
                        </a:rPr>
                        <a:t>UMKC Neighborhood Initiative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(215,556)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 smtClean="0">
                          <a:effectLst/>
                        </a:rPr>
                        <a:t>UMKC </a:t>
                      </a:r>
                      <a:r>
                        <a:rPr lang="en-US" sz="2400" u="none" strike="noStrike" dirty="0">
                          <a:effectLst/>
                        </a:rPr>
                        <a:t>Free Enterprise Center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(3,300,000)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318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CORE CUT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(5,823,873)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55880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838199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TOTAL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u="none" strike="noStrike" dirty="0">
                          <a:effectLst/>
                        </a:rPr>
                        <a:t>(10,551,926)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699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CC00"/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Plan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Long term approach</a:t>
            </a:r>
          </a:p>
          <a:p>
            <a:r>
              <a:rPr lang="en-US" dirty="0" smtClean="0"/>
              <a:t>Revenue and expense</a:t>
            </a:r>
          </a:p>
          <a:p>
            <a:r>
              <a:rPr lang="en-US" dirty="0" smtClean="0"/>
              <a:t>Tuition and fees strategies</a:t>
            </a:r>
          </a:p>
          <a:p>
            <a:r>
              <a:rPr lang="en-US" dirty="0" smtClean="0"/>
              <a:t>Program reviews</a:t>
            </a:r>
          </a:p>
          <a:p>
            <a:r>
              <a:rPr lang="en-US" dirty="0" smtClean="0"/>
              <a:t>Leverage scale and efficiencies</a:t>
            </a:r>
          </a:p>
          <a:p>
            <a:r>
              <a:rPr lang="en-US" dirty="0" smtClean="0"/>
              <a:t>Resource allocation review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944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  <a:solidFill>
            <a:srgbClr val="FFCC00"/>
          </a:solidFill>
          <a:ln>
            <a:solidFill>
              <a:srgbClr val="FFCC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1177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4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002060"/>
      </a:accent1>
      <a:accent2>
        <a:srgbClr val="00364C"/>
      </a:accent2>
      <a:accent3>
        <a:srgbClr val="FAC810"/>
      </a:accent3>
      <a:accent4>
        <a:srgbClr val="FAC810"/>
      </a:accent4>
      <a:accent5>
        <a:srgbClr val="FAC810"/>
      </a:accent5>
      <a:accent6>
        <a:srgbClr val="958B8B"/>
      </a:accent6>
      <a:hlink>
        <a:srgbClr val="FF9900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</TotalTime>
  <Words>88</Words>
  <Application>Microsoft Office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</vt:lpstr>
      <vt:lpstr>Wingdings 2</vt:lpstr>
      <vt:lpstr>Civic</vt:lpstr>
      <vt:lpstr>7_Office Theme</vt:lpstr>
      <vt:lpstr>PowerPoint Presentation</vt:lpstr>
      <vt:lpstr>Landscape</vt:lpstr>
      <vt:lpstr>Financial challenges</vt:lpstr>
      <vt:lpstr>State cuts as of 1/16/17</vt:lpstr>
      <vt:lpstr>Plan</vt:lpstr>
      <vt:lpstr>Questions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Swanson, Heather Christine</dc:creator>
  <cp:lastModifiedBy>Lindenbaum, Sharon</cp:lastModifiedBy>
  <cp:revision>98</cp:revision>
  <cp:lastPrinted>2014-04-29T19:50:43Z</cp:lastPrinted>
  <dcterms:created xsi:type="dcterms:W3CDTF">2012-11-08T22:08:35Z</dcterms:created>
  <dcterms:modified xsi:type="dcterms:W3CDTF">2017-01-17T22:16:55Z</dcterms:modified>
</cp:coreProperties>
</file>