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ppt/slideLayouts/slideLayout2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7" r:id="rId1"/>
    <p:sldMasterId id="2147484116" r:id="rId2"/>
    <p:sldMasterId id="2147484130" r:id="rId3"/>
    <p:sldMasterId id="2147484144" r:id="rId4"/>
    <p:sldMasterId id="2147484146" r:id="rId5"/>
    <p:sldMasterId id="2147484148" r:id="rId6"/>
    <p:sldMasterId id="2147484150" r:id="rId7"/>
    <p:sldMasterId id="2147484152" r:id="rId8"/>
    <p:sldMasterId id="2147484154" r:id="rId9"/>
    <p:sldMasterId id="2147484156" r:id="rId10"/>
    <p:sldMasterId id="2147484206" r:id="rId11"/>
    <p:sldMasterId id="2147484268" r:id="rId12"/>
    <p:sldMasterId id="2147484270" r:id="rId13"/>
  </p:sldMasterIdLst>
  <p:notesMasterIdLst>
    <p:notesMasterId r:id="rId21"/>
  </p:notesMasterIdLst>
  <p:handoutMasterIdLst>
    <p:handoutMasterId r:id="rId22"/>
  </p:handoutMasterIdLst>
  <p:sldIdLst>
    <p:sldId id="280" r:id="rId14"/>
    <p:sldId id="843" r:id="rId15"/>
    <p:sldId id="844" r:id="rId16"/>
    <p:sldId id="845" r:id="rId17"/>
    <p:sldId id="846" r:id="rId18"/>
    <p:sldId id="848" r:id="rId19"/>
    <p:sldId id="849"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5613" indent="1588" algn="l" rtl="0" fontAlgn="base">
      <a:spcBef>
        <a:spcPct val="0"/>
      </a:spcBef>
      <a:spcAft>
        <a:spcPct val="0"/>
      </a:spcAft>
      <a:defRPr kern="1200">
        <a:solidFill>
          <a:schemeClr val="tx1"/>
        </a:solidFill>
        <a:latin typeface="Arial" charset="0"/>
        <a:ea typeface="+mn-ea"/>
        <a:cs typeface="Arial" charset="0"/>
      </a:defRPr>
    </a:lvl2pPr>
    <a:lvl3pPr marL="912813" indent="1588" algn="l" rtl="0" fontAlgn="base">
      <a:spcBef>
        <a:spcPct val="0"/>
      </a:spcBef>
      <a:spcAft>
        <a:spcPct val="0"/>
      </a:spcAft>
      <a:defRPr kern="1200">
        <a:solidFill>
          <a:schemeClr val="tx1"/>
        </a:solidFill>
        <a:latin typeface="Arial" charset="0"/>
        <a:ea typeface="+mn-ea"/>
        <a:cs typeface="Arial" charset="0"/>
      </a:defRPr>
    </a:lvl3pPr>
    <a:lvl4pPr marL="1368425" indent="3175" algn="l" rtl="0" fontAlgn="base">
      <a:spcBef>
        <a:spcPct val="0"/>
      </a:spcBef>
      <a:spcAft>
        <a:spcPct val="0"/>
      </a:spcAft>
      <a:defRPr kern="1200">
        <a:solidFill>
          <a:schemeClr val="tx1"/>
        </a:solidFill>
        <a:latin typeface="Arial" charset="0"/>
        <a:ea typeface="+mn-ea"/>
        <a:cs typeface="Arial" charset="0"/>
      </a:defRPr>
    </a:lvl4pPr>
    <a:lvl5pPr marL="1825625" indent="3175"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0" autoAdjust="0"/>
    <p:restoredTop sz="84152" autoAdjust="0"/>
  </p:normalViewPr>
  <p:slideViewPr>
    <p:cSldViewPr>
      <p:cViewPr varScale="1">
        <p:scale>
          <a:sx n="97" d="100"/>
          <a:sy n="97" d="100"/>
        </p:scale>
        <p:origin x="1832" y="184"/>
      </p:cViewPr>
      <p:guideLst>
        <p:guide orient="horz" pos="2160"/>
        <p:guide pos="2880"/>
      </p:guideLst>
    </p:cSldViewPr>
  </p:slideViewPr>
  <p:outlineViewPr>
    <p:cViewPr>
      <p:scale>
        <a:sx n="33" d="100"/>
        <a:sy n="33" d="100"/>
      </p:scale>
      <p:origin x="0" y="80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888" cy="465138"/>
          </a:xfrm>
          <a:prstGeom prst="rect">
            <a:avLst/>
          </a:prstGeom>
        </p:spPr>
        <p:txBody>
          <a:bodyPr vert="horz" lIns="92812" tIns="46405" rIns="92812" bIns="4640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1926" y="0"/>
            <a:ext cx="3036888" cy="465138"/>
          </a:xfrm>
          <a:prstGeom prst="rect">
            <a:avLst/>
          </a:prstGeom>
        </p:spPr>
        <p:txBody>
          <a:bodyPr vert="horz" lIns="92812" tIns="46405" rIns="92812" bIns="46405" rtlCol="0"/>
          <a:lstStyle>
            <a:lvl1pPr algn="r" fontAlgn="auto">
              <a:spcBef>
                <a:spcPts val="0"/>
              </a:spcBef>
              <a:spcAft>
                <a:spcPts val="0"/>
              </a:spcAft>
              <a:defRPr sz="1200">
                <a:latin typeface="+mn-lt"/>
                <a:cs typeface="+mn-cs"/>
              </a:defRPr>
            </a:lvl1pPr>
          </a:lstStyle>
          <a:p>
            <a:pPr>
              <a:defRPr/>
            </a:pPr>
            <a:fld id="{4C7ABCC3-2314-467F-A0FF-ED37FB21344C}" type="datetimeFigureOut">
              <a:rPr lang="en-US"/>
              <a:pPr>
                <a:defRPr/>
              </a:pPr>
              <a:t>3/3/22</a:t>
            </a:fld>
            <a:endParaRPr lang="en-US" dirty="0"/>
          </a:p>
        </p:txBody>
      </p:sp>
      <p:sp>
        <p:nvSpPr>
          <p:cNvPr id="4" name="Footer Placeholder 3"/>
          <p:cNvSpPr>
            <a:spLocks noGrp="1"/>
          </p:cNvSpPr>
          <p:nvPr>
            <p:ph type="ftr" sz="quarter" idx="2"/>
          </p:nvPr>
        </p:nvSpPr>
        <p:spPr>
          <a:xfrm>
            <a:off x="1" y="8829675"/>
            <a:ext cx="3036888" cy="465138"/>
          </a:xfrm>
          <a:prstGeom prst="rect">
            <a:avLst/>
          </a:prstGeom>
        </p:spPr>
        <p:txBody>
          <a:bodyPr vert="horz" lIns="92812" tIns="46405" rIns="92812" bIns="46405"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1926" y="8829675"/>
            <a:ext cx="3036888" cy="465138"/>
          </a:xfrm>
          <a:prstGeom prst="rect">
            <a:avLst/>
          </a:prstGeom>
        </p:spPr>
        <p:txBody>
          <a:bodyPr vert="horz" lIns="92812" tIns="46405" rIns="92812" bIns="46405" rtlCol="0" anchor="b"/>
          <a:lstStyle>
            <a:lvl1pPr algn="r" fontAlgn="auto">
              <a:spcBef>
                <a:spcPts val="0"/>
              </a:spcBef>
              <a:spcAft>
                <a:spcPts val="0"/>
              </a:spcAft>
              <a:defRPr sz="1200">
                <a:latin typeface="+mn-lt"/>
                <a:cs typeface="+mn-cs"/>
              </a:defRPr>
            </a:lvl1pPr>
          </a:lstStyle>
          <a:p>
            <a:pPr>
              <a:defRPr/>
            </a:pPr>
            <a:fld id="{5F74F768-4C1C-4C4F-8FE5-201D5494B237}" type="slidenum">
              <a:rPr lang="en-US"/>
              <a:pPr>
                <a:defRPr/>
              </a:pPr>
              <a:t>‹#›</a:t>
            </a:fld>
            <a:endParaRPr lang="en-US" dirty="0"/>
          </a:p>
        </p:txBody>
      </p:sp>
    </p:spTree>
    <p:extLst>
      <p:ext uri="{BB962C8B-B14F-4D97-AF65-F5344CB8AC3E}">
        <p14:creationId xmlns:p14="http://schemas.microsoft.com/office/powerpoint/2010/main" val="2715750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888" cy="465138"/>
          </a:xfrm>
          <a:prstGeom prst="rect">
            <a:avLst/>
          </a:prstGeom>
        </p:spPr>
        <p:txBody>
          <a:bodyPr vert="horz" lIns="92812" tIns="46405" rIns="92812" bIns="4640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1926" y="0"/>
            <a:ext cx="3036888" cy="465138"/>
          </a:xfrm>
          <a:prstGeom prst="rect">
            <a:avLst/>
          </a:prstGeom>
        </p:spPr>
        <p:txBody>
          <a:bodyPr vert="horz" lIns="92812" tIns="46405" rIns="92812" bIns="46405" rtlCol="0"/>
          <a:lstStyle>
            <a:lvl1pPr algn="r" fontAlgn="auto">
              <a:spcBef>
                <a:spcPts val="0"/>
              </a:spcBef>
              <a:spcAft>
                <a:spcPts val="0"/>
              </a:spcAft>
              <a:defRPr sz="1200">
                <a:latin typeface="+mn-lt"/>
                <a:cs typeface="+mn-cs"/>
              </a:defRPr>
            </a:lvl1pPr>
          </a:lstStyle>
          <a:p>
            <a:pPr>
              <a:defRPr/>
            </a:pPr>
            <a:fld id="{36E94BE6-6AF3-4826-9E79-52EA48ED0E0C}" type="datetimeFigureOut">
              <a:rPr lang="en-US"/>
              <a:pPr>
                <a:defRPr/>
              </a:pPr>
              <a:t>3/3/22</a:t>
            </a:fld>
            <a:endParaRPr lang="en-US" dirty="0"/>
          </a:p>
        </p:txBody>
      </p:sp>
      <p:sp>
        <p:nvSpPr>
          <p:cNvPr id="4" name="Slide Image Placeholder 3"/>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2812" tIns="46405" rIns="92812" bIns="46405" rtlCol="0" anchor="ctr"/>
          <a:lstStyle/>
          <a:p>
            <a:pPr lvl="0"/>
            <a:endParaRPr lang="en-US" noProof="0" dirty="0"/>
          </a:p>
        </p:txBody>
      </p:sp>
      <p:sp>
        <p:nvSpPr>
          <p:cNvPr id="5" name="Notes Placeholder 4"/>
          <p:cNvSpPr>
            <a:spLocks noGrp="1"/>
          </p:cNvSpPr>
          <p:nvPr>
            <p:ph type="body" sz="quarter" idx="3"/>
          </p:nvPr>
        </p:nvSpPr>
        <p:spPr>
          <a:xfrm>
            <a:off x="700091" y="4414838"/>
            <a:ext cx="5610225" cy="4184650"/>
          </a:xfrm>
          <a:prstGeom prst="rect">
            <a:avLst/>
          </a:prstGeom>
        </p:spPr>
        <p:txBody>
          <a:bodyPr vert="horz" lIns="92812" tIns="46405" rIns="92812" bIns="4640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3036888" cy="465138"/>
          </a:xfrm>
          <a:prstGeom prst="rect">
            <a:avLst/>
          </a:prstGeom>
        </p:spPr>
        <p:txBody>
          <a:bodyPr vert="horz" lIns="92812" tIns="46405" rIns="92812" bIns="4640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1926" y="8829675"/>
            <a:ext cx="3036888" cy="465138"/>
          </a:xfrm>
          <a:prstGeom prst="rect">
            <a:avLst/>
          </a:prstGeom>
        </p:spPr>
        <p:txBody>
          <a:bodyPr vert="horz" lIns="92812" tIns="46405" rIns="92812" bIns="46405" rtlCol="0" anchor="b"/>
          <a:lstStyle>
            <a:lvl1pPr algn="r" fontAlgn="auto">
              <a:spcBef>
                <a:spcPts val="0"/>
              </a:spcBef>
              <a:spcAft>
                <a:spcPts val="0"/>
              </a:spcAft>
              <a:defRPr sz="1200">
                <a:latin typeface="+mn-lt"/>
                <a:cs typeface="+mn-cs"/>
              </a:defRPr>
            </a:lvl1pPr>
          </a:lstStyle>
          <a:p>
            <a:pPr>
              <a:defRPr/>
            </a:pPr>
            <a:fld id="{F012F0D5-907D-4B00-86B8-DCF22E67B577}" type="slidenum">
              <a:rPr lang="en-US"/>
              <a:pPr>
                <a:defRPr/>
              </a:pPr>
              <a:t>‹#›</a:t>
            </a:fld>
            <a:endParaRPr lang="en-US" dirty="0"/>
          </a:p>
        </p:txBody>
      </p:sp>
    </p:spTree>
    <p:extLst>
      <p:ext uri="{BB962C8B-B14F-4D97-AF65-F5344CB8AC3E}">
        <p14:creationId xmlns:p14="http://schemas.microsoft.com/office/powerpoint/2010/main" val="2249078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68425" algn="l" rtl="0" eaLnBrk="0" fontAlgn="base" hangingPunct="0">
      <a:spcBef>
        <a:spcPct val="30000"/>
      </a:spcBef>
      <a:spcAft>
        <a:spcPct val="0"/>
      </a:spcAft>
      <a:defRPr sz="1200" kern="1200">
        <a:solidFill>
          <a:schemeClr val="tx1"/>
        </a:solidFill>
        <a:latin typeface="+mn-lt"/>
        <a:ea typeface="+mn-ea"/>
        <a:cs typeface="+mn-cs"/>
      </a:defRPr>
    </a:lvl4pPr>
    <a:lvl5pPr marL="1825625" algn="l" rtl="0" eaLnBrk="0" fontAlgn="base" hangingPunct="0">
      <a:spcBef>
        <a:spcPct val="30000"/>
      </a:spcBef>
      <a:spcAft>
        <a:spcPct val="0"/>
      </a:spcAft>
      <a:defRPr sz="1200" kern="1200">
        <a:solidFill>
          <a:schemeClr val="tx1"/>
        </a:solidFill>
        <a:latin typeface="+mn-lt"/>
        <a:ea typeface="+mn-ea"/>
        <a:cs typeface="+mn-cs"/>
      </a:defRPr>
    </a:lvl5pPr>
    <a:lvl6pPr marL="2282531" algn="l" defTabSz="913015" rtl="0" eaLnBrk="1" latinLnBrk="0" hangingPunct="1">
      <a:defRPr sz="1200" kern="1200">
        <a:solidFill>
          <a:schemeClr val="tx1"/>
        </a:solidFill>
        <a:latin typeface="+mn-lt"/>
        <a:ea typeface="+mn-ea"/>
        <a:cs typeface="+mn-cs"/>
      </a:defRPr>
    </a:lvl6pPr>
    <a:lvl7pPr marL="2739034" algn="l" defTabSz="913015" rtl="0" eaLnBrk="1" latinLnBrk="0" hangingPunct="1">
      <a:defRPr sz="1200" kern="1200">
        <a:solidFill>
          <a:schemeClr val="tx1"/>
        </a:solidFill>
        <a:latin typeface="+mn-lt"/>
        <a:ea typeface="+mn-ea"/>
        <a:cs typeface="+mn-cs"/>
      </a:defRPr>
    </a:lvl7pPr>
    <a:lvl8pPr marL="3195544" algn="l" defTabSz="913015" rtl="0" eaLnBrk="1" latinLnBrk="0" hangingPunct="1">
      <a:defRPr sz="1200" kern="1200">
        <a:solidFill>
          <a:schemeClr val="tx1"/>
        </a:solidFill>
        <a:latin typeface="+mn-lt"/>
        <a:ea typeface="+mn-ea"/>
        <a:cs typeface="+mn-cs"/>
      </a:defRPr>
    </a:lvl8pPr>
    <a:lvl9pPr marL="3652049" algn="l" defTabSz="9130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1</a:t>
            </a:fld>
            <a:endParaRPr lang="en-US" dirty="0"/>
          </a:p>
        </p:txBody>
      </p:sp>
    </p:spTree>
    <p:extLst>
      <p:ext uri="{BB962C8B-B14F-4D97-AF65-F5344CB8AC3E}">
        <p14:creationId xmlns:p14="http://schemas.microsoft.com/office/powerpoint/2010/main" val="421714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2</a:t>
            </a:fld>
            <a:endParaRPr lang="en-US" dirty="0"/>
          </a:p>
        </p:txBody>
      </p:sp>
    </p:spTree>
    <p:extLst>
      <p:ext uri="{BB962C8B-B14F-4D97-AF65-F5344CB8AC3E}">
        <p14:creationId xmlns:p14="http://schemas.microsoft.com/office/powerpoint/2010/main" val="1333451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Implications given current faculty counts: </a:t>
            </a:r>
            <a:r>
              <a:rPr lang="en-US" sz="1800" dirty="0">
                <a:solidFill>
                  <a:srgbClr val="000000"/>
                </a:solidFill>
                <a:effectLst/>
                <a:latin typeface="Calibri" panose="020F0502020204030204" pitchFamily="34" charset="0"/>
                <a:ea typeface="Times New Roman" panose="02020603050405020304" pitchFamily="18" charset="0"/>
              </a:rPr>
              <a:t>1 for Libraries, 3 for the Conservatory and School of Dentistry, 4 for SHSS and SSE, and 2 for all the others, giving a total of 27.</a:t>
            </a:r>
          </a:p>
          <a:p>
            <a:r>
              <a:rPr lang="en-US" sz="1800" dirty="0">
                <a:solidFill>
                  <a:srgbClr val="000000"/>
                </a:solidFill>
                <a:effectLst/>
                <a:latin typeface="Calibri" panose="020F0502020204030204" pitchFamily="34" charset="0"/>
              </a:rPr>
              <a:t>Details</a:t>
            </a:r>
            <a:r>
              <a:rPr lang="en-US" dirty="0"/>
              <a:t> on Mizzou rules:</a:t>
            </a:r>
          </a:p>
          <a:p>
            <a:r>
              <a:rPr lang="en-US" dirty="0"/>
              <a:t>The Mizzou rules are actually for election of T/TT representatives on the Senate.  Full-time ranked NTT faculty participate in a campus-wide election for four Senators to represent them (one each for teaching, research, clinical, and extension).</a:t>
            </a:r>
          </a:p>
          <a:p>
            <a:r>
              <a:rPr lang="en-US" dirty="0"/>
              <a:t>The basic ratio of T/TT Senators to T/TT faculty is one to 50 in the Mizzou Bylaws. </a:t>
            </a:r>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3</a:t>
            </a:fld>
            <a:endParaRPr lang="en-US" dirty="0"/>
          </a:p>
        </p:txBody>
      </p:sp>
    </p:spTree>
    <p:extLst>
      <p:ext uri="{BB962C8B-B14F-4D97-AF65-F5344CB8AC3E}">
        <p14:creationId xmlns:p14="http://schemas.microsoft.com/office/powerpoint/2010/main" val="4792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4</a:t>
            </a:fld>
            <a:endParaRPr lang="en-US" dirty="0"/>
          </a:p>
        </p:txBody>
      </p:sp>
    </p:spTree>
    <p:extLst>
      <p:ext uri="{BB962C8B-B14F-4D97-AF65-F5344CB8AC3E}">
        <p14:creationId xmlns:p14="http://schemas.microsoft.com/office/powerpoint/2010/main" val="1033754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Missouri State Bylaws say following: 1) “Eligible department representatives include all ranked faculty, as well as those instructors and clinical faculty who have served no less than tow consecutive academic years.” 2) Each eligible department representative may vote for one representative within the academic department.”</a:t>
            </a:r>
          </a:p>
          <a:p>
            <a:r>
              <a:rPr lang="en-US" dirty="0"/>
              <a:t>Missouri State also elects “rank representatives.” The members of each rank within  a department nominate one person to represent that rank.  All members of that rank then vote for the person to represent that rank in a campus-wide election.</a:t>
            </a:r>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5</a:t>
            </a:fld>
            <a:endParaRPr lang="en-US" dirty="0"/>
          </a:p>
        </p:txBody>
      </p:sp>
    </p:spTree>
    <p:extLst>
      <p:ext uri="{BB962C8B-B14F-4D97-AF65-F5344CB8AC3E}">
        <p14:creationId xmlns:p14="http://schemas.microsoft.com/office/powerpoint/2010/main" val="79582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6</a:t>
            </a:fld>
            <a:endParaRPr lang="en-US" dirty="0"/>
          </a:p>
        </p:txBody>
      </p:sp>
    </p:spTree>
    <p:extLst>
      <p:ext uri="{BB962C8B-B14F-4D97-AF65-F5344CB8AC3E}">
        <p14:creationId xmlns:p14="http://schemas.microsoft.com/office/powerpoint/2010/main" val="36748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12F0D5-907D-4B00-86B8-DCF22E67B577}" type="slidenum">
              <a:rPr lang="en-US" smtClean="0"/>
              <a:pPr>
                <a:defRPr/>
              </a:pPr>
              <a:t>7</a:t>
            </a:fld>
            <a:endParaRPr lang="en-US" dirty="0"/>
          </a:p>
        </p:txBody>
      </p:sp>
    </p:spTree>
    <p:extLst>
      <p:ext uri="{BB962C8B-B14F-4D97-AF65-F5344CB8AC3E}">
        <p14:creationId xmlns:p14="http://schemas.microsoft.com/office/powerpoint/2010/main" val="288514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456505" indent="0" algn="ctr">
              <a:buNone/>
              <a:defRPr>
                <a:solidFill>
                  <a:schemeClr val="tx1">
                    <a:tint val="75000"/>
                  </a:schemeClr>
                </a:solidFill>
              </a:defRPr>
            </a:lvl2pPr>
            <a:lvl3pPr marL="913015" indent="0" algn="ctr">
              <a:buNone/>
              <a:defRPr>
                <a:solidFill>
                  <a:schemeClr val="tx1">
                    <a:tint val="75000"/>
                  </a:schemeClr>
                </a:solidFill>
              </a:defRPr>
            </a:lvl3pPr>
            <a:lvl4pPr marL="1369514" indent="0" algn="ctr">
              <a:buNone/>
              <a:defRPr>
                <a:solidFill>
                  <a:schemeClr val="tx1">
                    <a:tint val="75000"/>
                  </a:schemeClr>
                </a:solidFill>
              </a:defRPr>
            </a:lvl4pPr>
            <a:lvl5pPr marL="1826026" indent="0" algn="ctr">
              <a:buNone/>
              <a:defRPr>
                <a:solidFill>
                  <a:schemeClr val="tx1">
                    <a:tint val="75000"/>
                  </a:schemeClr>
                </a:solidFill>
              </a:defRPr>
            </a:lvl5pPr>
            <a:lvl6pPr marL="2282531" indent="0" algn="ctr">
              <a:buNone/>
              <a:defRPr>
                <a:solidFill>
                  <a:schemeClr val="tx1">
                    <a:tint val="75000"/>
                  </a:schemeClr>
                </a:solidFill>
              </a:defRPr>
            </a:lvl6pPr>
            <a:lvl7pPr marL="2739034" indent="0" algn="ctr">
              <a:buNone/>
              <a:defRPr>
                <a:solidFill>
                  <a:schemeClr val="tx1">
                    <a:tint val="75000"/>
                  </a:schemeClr>
                </a:solidFill>
              </a:defRPr>
            </a:lvl7pPr>
            <a:lvl8pPr marL="3195544" indent="0" algn="ctr">
              <a:buNone/>
              <a:defRPr>
                <a:solidFill>
                  <a:schemeClr val="tx1">
                    <a:tint val="75000"/>
                  </a:schemeClr>
                </a:solidFill>
              </a:defRPr>
            </a:lvl8pPr>
            <a:lvl9pPr marL="36520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049ADB-BEEF-47C3-B511-FED91CCC35CA}" type="datetime1">
              <a:rPr lang="en-US" smtClean="0"/>
              <a:t>3/3/22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B2E762C-9F74-45B9-B896-905C17AF9592}" type="slidenum">
              <a:rPr lang="en-US"/>
              <a:pPr>
                <a:defRPr/>
              </a:pPr>
              <a:t>‹#›</a:t>
            </a:fld>
            <a:endParaRPr lang="en-US" dirty="0"/>
          </a:p>
        </p:txBody>
      </p:sp>
    </p:spTree>
    <p:extLst>
      <p:ext uri="{BB962C8B-B14F-4D97-AF65-F5344CB8AC3E}">
        <p14:creationId xmlns:p14="http://schemas.microsoft.com/office/powerpoint/2010/main" val="302087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6A886E7-CD54-487D-A5C9-4D3470AA3FCE}" type="datetime1">
              <a:rPr lang="en-US" smtClean="0"/>
              <a:t>3/3/22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9F8516B-0EF4-4E96-88D4-2A841EC8468B}" type="slidenum">
              <a:rPr lang="en-US"/>
              <a:pPr>
                <a:defRPr/>
              </a:pPr>
              <a:t>‹#›</a:t>
            </a:fld>
            <a:endParaRPr lang="en-US" dirty="0"/>
          </a:p>
        </p:txBody>
      </p:sp>
    </p:spTree>
    <p:extLst>
      <p:ext uri="{BB962C8B-B14F-4D97-AF65-F5344CB8AC3E}">
        <p14:creationId xmlns:p14="http://schemas.microsoft.com/office/powerpoint/2010/main" val="236762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4" y="274641"/>
            <a:ext cx="2057400" cy="58515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21" y="274641"/>
            <a:ext cx="6019800" cy="58515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466D1D-B762-4E80-AA97-4F3DBF2273A3}" type="datetime1">
              <a:rPr lang="en-US" smtClean="0"/>
              <a:t>3/3/22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FB1F06-F418-473E-9519-5BD3301A46AB}" type="slidenum">
              <a:rPr lang="en-US"/>
              <a:pPr>
                <a:defRPr/>
              </a:pPr>
              <a:t>‹#›</a:t>
            </a:fld>
            <a:endParaRPr lang="en-US" dirty="0"/>
          </a:p>
        </p:txBody>
      </p:sp>
    </p:spTree>
    <p:extLst>
      <p:ext uri="{BB962C8B-B14F-4D97-AF65-F5344CB8AC3E}">
        <p14:creationId xmlns:p14="http://schemas.microsoft.com/office/powerpoint/2010/main" val="426877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CA328DC2-46DF-4256-9142-E34E097900D5}"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892507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CA328DC2-46DF-4256-9142-E34E097900D5}"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923117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08EF6FB0-B7FF-4B8B-A229-71C1EB383D9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187463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08EF6FB0-B7FF-4B8B-A229-71C1EB383D9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566276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08EF6FB0-B7FF-4B8B-A229-71C1EB383D9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707959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C88B21FC-68C6-457E-9E55-92396D74541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469697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107950" y="5245100"/>
            <a:ext cx="8928100" cy="1155700"/>
          </a:xfrm>
        </p:spPr>
        <p:txBody>
          <a:bodyPr/>
          <a:lstStyle>
            <a:lvl1pPr marL="0" indent="0">
              <a:spcBef>
                <a:spcPts val="0"/>
              </a:spcBef>
              <a:defRPr/>
            </a:lvl1pPr>
          </a:lstStyle>
          <a:p>
            <a:pPr lvl="0"/>
            <a:r>
              <a:rPr lang="en-US" dirty="0"/>
              <a:t>Click to edit Master text styles</a:t>
            </a:r>
          </a:p>
        </p:txBody>
      </p:sp>
      <p:sp>
        <p:nvSpPr>
          <p:cNvPr id="8" name="Text Placeholder 7"/>
          <p:cNvSpPr>
            <a:spLocks noGrp="1"/>
          </p:cNvSpPr>
          <p:nvPr>
            <p:ph type="body" sz="quarter" idx="15"/>
          </p:nvPr>
        </p:nvSpPr>
        <p:spPr>
          <a:xfrm>
            <a:off x="201880" y="468918"/>
            <a:ext cx="8942119" cy="449040"/>
          </a:xfrm>
        </p:spPr>
        <p:txBody>
          <a:bodyPr/>
          <a:lstStyle>
            <a:lvl1pPr marL="0" indent="0" algn="l">
              <a:spcBef>
                <a:spcPts val="0"/>
              </a:spcBef>
              <a:buFont typeface="Arial" pitchFamily="34" charset="0"/>
              <a:buNone/>
              <a:defRPr sz="2600">
                <a:solidFill>
                  <a:srgbClr val="006666"/>
                </a:solidFill>
              </a:defRPr>
            </a:lvl1pPr>
          </a:lstStyle>
          <a:p>
            <a:pPr lvl="0"/>
            <a:r>
              <a:rPr lang="en-US" dirty="0"/>
              <a:t>Click to edit Master text styles</a:t>
            </a:r>
          </a:p>
        </p:txBody>
      </p:sp>
      <p:sp>
        <p:nvSpPr>
          <p:cNvPr id="5" name="Rectangle 13"/>
          <p:cNvSpPr>
            <a:spLocks noGrp="1" noChangeArrowheads="1"/>
          </p:cNvSpPr>
          <p:nvPr>
            <p:ph type="sldNum" sz="quarter" idx="16"/>
          </p:nvPr>
        </p:nvSpPr>
        <p:spPr>
          <a:ln/>
        </p:spPr>
        <p:txBody>
          <a:bodyPr/>
          <a:lstStyle>
            <a:lvl1pPr>
              <a:defRPr/>
            </a:lvl1pPr>
          </a:lstStyle>
          <a:p>
            <a:pPr>
              <a:defRPr/>
            </a:pPr>
            <a:fld id="{66BA11BD-0619-4A37-9FA2-BF2A39622211}" type="slidenum">
              <a:rPr lang="en-US"/>
              <a:pPr>
                <a:defRPr/>
              </a:pPr>
              <a:t>‹#›</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674816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C88B21FC-68C6-457E-9E55-92396D74541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420835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A74706-8748-458E-9D48-7841C9B61E41}" type="datetime1">
              <a:rPr lang="en-US" smtClean="0"/>
              <a:t>3/3/22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26693B-7C87-4038-B102-42E005D06104}" type="slidenum">
              <a:rPr lang="en-US"/>
              <a:pPr>
                <a:defRPr/>
              </a:pPr>
              <a:t>‹#›</a:t>
            </a:fld>
            <a:endParaRPr lang="en-US" dirty="0"/>
          </a:p>
        </p:txBody>
      </p:sp>
    </p:spTree>
    <p:extLst>
      <p:ext uri="{BB962C8B-B14F-4D97-AF65-F5344CB8AC3E}">
        <p14:creationId xmlns:p14="http://schemas.microsoft.com/office/powerpoint/2010/main" val="1099979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C88B21FC-68C6-457E-9E55-92396D74541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963022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215900" y="550270"/>
            <a:ext cx="8928100" cy="500608"/>
          </a:xfrm>
        </p:spPr>
        <p:txBody>
          <a:bodyPr/>
          <a:lstStyle>
            <a:lvl1pPr marL="0" indent="0">
              <a:spcBef>
                <a:spcPts val="0"/>
              </a:spcBef>
              <a:defRPr sz="2600">
                <a:solidFill>
                  <a:srgbClr val="000099"/>
                </a:solidFill>
              </a:defRPr>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C88B21FC-68C6-457E-9E55-92396D745413}"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774802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107950" y="5245100"/>
            <a:ext cx="8928100" cy="1155700"/>
          </a:xfrm>
        </p:spPr>
        <p:txBody>
          <a:bodyPr/>
          <a:lstStyle>
            <a:lvl1pPr marL="0" indent="0">
              <a:spcBef>
                <a:spcPts val="0"/>
              </a:spcBef>
              <a:defRPr/>
            </a:lvl1pPr>
          </a:lstStyle>
          <a:p>
            <a:pPr lvl="0"/>
            <a:r>
              <a:rPr lang="en-US" dirty="0"/>
              <a:t>Click to edit Master text styles</a:t>
            </a:r>
          </a:p>
        </p:txBody>
      </p:sp>
      <p:sp>
        <p:nvSpPr>
          <p:cNvPr id="8" name="Text Placeholder 7"/>
          <p:cNvSpPr>
            <a:spLocks noGrp="1"/>
          </p:cNvSpPr>
          <p:nvPr>
            <p:ph type="body" sz="quarter" idx="15"/>
          </p:nvPr>
        </p:nvSpPr>
        <p:spPr>
          <a:xfrm>
            <a:off x="201880" y="468918"/>
            <a:ext cx="8942119" cy="449040"/>
          </a:xfrm>
        </p:spPr>
        <p:txBody>
          <a:bodyPr/>
          <a:lstStyle>
            <a:lvl1pPr marL="0" indent="0" algn="l">
              <a:spcBef>
                <a:spcPts val="0"/>
              </a:spcBef>
              <a:buFont typeface="Arial" pitchFamily="34" charset="0"/>
              <a:buNone/>
              <a:defRPr sz="2600">
                <a:solidFill>
                  <a:srgbClr val="006666"/>
                </a:solidFill>
              </a:defRPr>
            </a:lvl1pPr>
          </a:lstStyle>
          <a:p>
            <a:pPr lvl="0"/>
            <a:r>
              <a:rPr lang="en-US" dirty="0"/>
              <a:t>Click to edit Master text styles</a:t>
            </a:r>
          </a:p>
        </p:txBody>
      </p:sp>
      <p:sp>
        <p:nvSpPr>
          <p:cNvPr id="5" name="Rectangle 13"/>
          <p:cNvSpPr>
            <a:spLocks noGrp="1" noChangeArrowheads="1"/>
          </p:cNvSpPr>
          <p:nvPr>
            <p:ph type="sldNum" sz="quarter" idx="16"/>
          </p:nvPr>
        </p:nvSpPr>
        <p:spPr>
          <a:ln/>
        </p:spPr>
        <p:txBody>
          <a:bodyPr/>
          <a:lstStyle>
            <a:lvl1pPr>
              <a:defRPr/>
            </a:lvl1pPr>
          </a:lstStyle>
          <a:p>
            <a:pPr>
              <a:defRPr/>
            </a:pPr>
            <a:fld id="{B4B67934-43FE-4EAE-8B4C-3F1BDD60B9D6}" type="slidenum">
              <a:rPr lang="en-US"/>
              <a:pPr>
                <a:defRPr/>
              </a:pPr>
              <a:t>‹#›</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842622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2"/>
          </p:nvPr>
        </p:nvSpPr>
        <p:spPr>
          <a:xfrm>
            <a:off x="107950" y="5245100"/>
            <a:ext cx="8928100" cy="1155700"/>
          </a:xfrm>
        </p:spPr>
        <p:txBody>
          <a:bodyPr/>
          <a:lstStyle>
            <a:lvl1pPr marL="0" indent="0">
              <a:spcBef>
                <a:spcPts val="0"/>
              </a:spcBef>
              <a:defRPr/>
            </a:lvl1pPr>
          </a:lstStyle>
          <a:p>
            <a:pPr lvl="0"/>
            <a:r>
              <a:rPr lang="en-US" dirty="0"/>
              <a:t>Click to edit Master text styles</a:t>
            </a:r>
          </a:p>
        </p:txBody>
      </p:sp>
      <p:sp>
        <p:nvSpPr>
          <p:cNvPr id="8" name="Text Placeholder 7"/>
          <p:cNvSpPr>
            <a:spLocks noGrp="1"/>
          </p:cNvSpPr>
          <p:nvPr>
            <p:ph type="body" sz="quarter" idx="15"/>
          </p:nvPr>
        </p:nvSpPr>
        <p:spPr>
          <a:xfrm>
            <a:off x="201880" y="468918"/>
            <a:ext cx="8942119" cy="449040"/>
          </a:xfrm>
        </p:spPr>
        <p:txBody>
          <a:bodyPr/>
          <a:lstStyle>
            <a:lvl1pPr marL="0" indent="0" algn="l">
              <a:spcBef>
                <a:spcPts val="0"/>
              </a:spcBef>
              <a:buFont typeface="Arial" pitchFamily="34" charset="0"/>
              <a:buNone/>
              <a:defRPr sz="2600">
                <a:solidFill>
                  <a:srgbClr val="006666"/>
                </a:solidFill>
              </a:defRPr>
            </a:lvl1pPr>
          </a:lstStyle>
          <a:p>
            <a:pPr lvl="0"/>
            <a:r>
              <a:rPr lang="en-US" dirty="0"/>
              <a:t>Click to edit Master text styles</a:t>
            </a:r>
          </a:p>
        </p:txBody>
      </p:sp>
      <p:sp>
        <p:nvSpPr>
          <p:cNvPr id="5" name="Rectangle 13"/>
          <p:cNvSpPr>
            <a:spLocks noGrp="1" noChangeArrowheads="1"/>
          </p:cNvSpPr>
          <p:nvPr>
            <p:ph type="sldNum" sz="quarter" idx="16"/>
          </p:nvPr>
        </p:nvSpPr>
        <p:spPr>
          <a:ln/>
        </p:spPr>
        <p:txBody>
          <a:bodyPr/>
          <a:lstStyle>
            <a:lvl1pPr>
              <a:defRPr/>
            </a:lvl1pPr>
          </a:lstStyle>
          <a:p>
            <a:pPr>
              <a:defRPr/>
            </a:pPr>
            <a:fld id="{B4B67934-43FE-4EAE-8B4C-3F1BDD60B9D6}" type="slidenum">
              <a:rPr lang="en-US"/>
              <a:pPr>
                <a:defRPr/>
              </a:pPr>
              <a:t>‹#›</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26788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14"/>
            <a:ext cx="7772400" cy="136207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5" y="2906719"/>
            <a:ext cx="7772400" cy="1500189"/>
          </a:xfrm>
        </p:spPr>
        <p:txBody>
          <a:bodyPr anchor="b"/>
          <a:lstStyle>
            <a:lvl1pPr marL="0" indent="0">
              <a:buNone/>
              <a:defRPr sz="2000">
                <a:solidFill>
                  <a:schemeClr val="tx1">
                    <a:tint val="75000"/>
                  </a:schemeClr>
                </a:solidFill>
              </a:defRPr>
            </a:lvl1pPr>
            <a:lvl2pPr marL="456505" indent="0">
              <a:buNone/>
              <a:defRPr sz="1800">
                <a:solidFill>
                  <a:schemeClr val="tx1">
                    <a:tint val="75000"/>
                  </a:schemeClr>
                </a:solidFill>
              </a:defRPr>
            </a:lvl2pPr>
            <a:lvl3pPr marL="913015" indent="0">
              <a:buNone/>
              <a:defRPr sz="1800">
                <a:solidFill>
                  <a:schemeClr val="tx1">
                    <a:tint val="75000"/>
                  </a:schemeClr>
                </a:solidFill>
              </a:defRPr>
            </a:lvl3pPr>
            <a:lvl4pPr marL="1369514" indent="0">
              <a:buNone/>
              <a:defRPr sz="1600">
                <a:solidFill>
                  <a:schemeClr val="tx1">
                    <a:tint val="75000"/>
                  </a:schemeClr>
                </a:solidFill>
              </a:defRPr>
            </a:lvl4pPr>
            <a:lvl5pPr marL="1826026" indent="0">
              <a:buNone/>
              <a:defRPr sz="1600">
                <a:solidFill>
                  <a:schemeClr val="tx1">
                    <a:tint val="75000"/>
                  </a:schemeClr>
                </a:solidFill>
              </a:defRPr>
            </a:lvl5pPr>
            <a:lvl6pPr marL="2282531" indent="0">
              <a:buNone/>
              <a:defRPr sz="1600">
                <a:solidFill>
                  <a:schemeClr val="tx1">
                    <a:tint val="75000"/>
                  </a:schemeClr>
                </a:solidFill>
              </a:defRPr>
            </a:lvl6pPr>
            <a:lvl7pPr marL="2739034" indent="0">
              <a:buNone/>
              <a:defRPr sz="1600">
                <a:solidFill>
                  <a:schemeClr val="tx1">
                    <a:tint val="75000"/>
                  </a:schemeClr>
                </a:solidFill>
              </a:defRPr>
            </a:lvl7pPr>
            <a:lvl8pPr marL="3195544" indent="0">
              <a:buNone/>
              <a:defRPr sz="1600">
                <a:solidFill>
                  <a:schemeClr val="tx1">
                    <a:tint val="75000"/>
                  </a:schemeClr>
                </a:solidFill>
              </a:defRPr>
            </a:lvl8pPr>
            <a:lvl9pPr marL="365204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6BC2BC8-DC07-4481-810B-37A1E394619C}" type="datetime1">
              <a:rPr lang="en-US" smtClean="0"/>
              <a:t>3/3/22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497C19-E515-4A36-ACD7-B3B7AB1DDC40}" type="slidenum">
              <a:rPr lang="en-US"/>
              <a:pPr>
                <a:defRPr/>
              </a:pPr>
              <a:t>‹#›</a:t>
            </a:fld>
            <a:endParaRPr lang="en-US" dirty="0"/>
          </a:p>
        </p:txBody>
      </p:sp>
    </p:spTree>
    <p:extLst>
      <p:ext uri="{BB962C8B-B14F-4D97-AF65-F5344CB8AC3E}">
        <p14:creationId xmlns:p14="http://schemas.microsoft.com/office/powerpoint/2010/main" val="328000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19"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21"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3FFD491-CAAA-4879-979D-556A31A02618}" type="datetime1">
              <a:rPr lang="en-US" smtClean="0"/>
              <a:t>3/3/22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E65AA8F-1463-4C96-A604-F6C49A67B8B9}" type="slidenum">
              <a:rPr lang="en-US"/>
              <a:pPr>
                <a:defRPr/>
              </a:pPr>
              <a:t>‹#›</a:t>
            </a:fld>
            <a:endParaRPr lang="en-US" dirty="0"/>
          </a:p>
        </p:txBody>
      </p:sp>
    </p:spTree>
    <p:extLst>
      <p:ext uri="{BB962C8B-B14F-4D97-AF65-F5344CB8AC3E}">
        <p14:creationId xmlns:p14="http://schemas.microsoft.com/office/powerpoint/2010/main" val="271397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4" y="1535124"/>
            <a:ext cx="4040188" cy="639763"/>
          </a:xfrm>
        </p:spPr>
        <p:txBody>
          <a:bodyPr anchor="b"/>
          <a:lstStyle>
            <a:lvl1pPr marL="0" indent="0">
              <a:buNone/>
              <a:defRPr sz="2400" b="1"/>
            </a:lvl1pPr>
            <a:lvl2pPr marL="456505" indent="0">
              <a:buNone/>
              <a:defRPr sz="2000" b="1"/>
            </a:lvl2pPr>
            <a:lvl3pPr marL="913015" indent="0">
              <a:buNone/>
              <a:defRPr sz="1800" b="1"/>
            </a:lvl3pPr>
            <a:lvl4pPr marL="1369514" indent="0">
              <a:buNone/>
              <a:defRPr sz="1800" b="1"/>
            </a:lvl4pPr>
            <a:lvl5pPr marL="1826026" indent="0">
              <a:buNone/>
              <a:defRPr sz="1800" b="1"/>
            </a:lvl5pPr>
            <a:lvl6pPr marL="2282531" indent="0">
              <a:buNone/>
              <a:defRPr sz="1800" b="1"/>
            </a:lvl6pPr>
            <a:lvl7pPr marL="2739034" indent="0">
              <a:buNone/>
              <a:defRPr sz="1800" b="1"/>
            </a:lvl7pPr>
            <a:lvl8pPr marL="3195544" indent="0">
              <a:buNone/>
              <a:defRPr sz="1800" b="1"/>
            </a:lvl8pPr>
            <a:lvl9pPr marL="3652049" indent="0">
              <a:buNone/>
              <a:defRPr sz="1800" b="1"/>
            </a:lvl9pPr>
          </a:lstStyle>
          <a:p>
            <a:pPr lvl="0"/>
            <a:r>
              <a:rPr lang="en-US"/>
              <a:t>Click to edit Master text styles</a:t>
            </a:r>
          </a:p>
        </p:txBody>
      </p:sp>
      <p:sp>
        <p:nvSpPr>
          <p:cNvPr id="4" name="Content Placeholder 3"/>
          <p:cNvSpPr>
            <a:spLocks noGrp="1"/>
          </p:cNvSpPr>
          <p:nvPr>
            <p:ph sz="half" idx="2"/>
          </p:nvPr>
        </p:nvSpPr>
        <p:spPr>
          <a:xfrm>
            <a:off x="457204" y="2174875"/>
            <a:ext cx="4040188" cy="3951289"/>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6" y="1535124"/>
            <a:ext cx="4041775" cy="639763"/>
          </a:xfrm>
        </p:spPr>
        <p:txBody>
          <a:bodyPr anchor="b"/>
          <a:lstStyle>
            <a:lvl1pPr marL="0" indent="0">
              <a:buNone/>
              <a:defRPr sz="2400" b="1"/>
            </a:lvl1pPr>
            <a:lvl2pPr marL="456505" indent="0">
              <a:buNone/>
              <a:defRPr sz="2000" b="1"/>
            </a:lvl2pPr>
            <a:lvl3pPr marL="913015" indent="0">
              <a:buNone/>
              <a:defRPr sz="1800" b="1"/>
            </a:lvl3pPr>
            <a:lvl4pPr marL="1369514" indent="0">
              <a:buNone/>
              <a:defRPr sz="1800" b="1"/>
            </a:lvl4pPr>
            <a:lvl5pPr marL="1826026" indent="0">
              <a:buNone/>
              <a:defRPr sz="1800" b="1"/>
            </a:lvl5pPr>
            <a:lvl6pPr marL="2282531" indent="0">
              <a:buNone/>
              <a:defRPr sz="1800" b="1"/>
            </a:lvl6pPr>
            <a:lvl7pPr marL="2739034" indent="0">
              <a:buNone/>
              <a:defRPr sz="1800" b="1"/>
            </a:lvl7pPr>
            <a:lvl8pPr marL="3195544" indent="0">
              <a:buNone/>
              <a:defRPr sz="1800" b="1"/>
            </a:lvl8pPr>
            <a:lvl9pPr marL="3652049"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5036" y="2174875"/>
            <a:ext cx="4041775" cy="3951289"/>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66B7791-6769-4C88-BA1B-C1EBEECD74C1}" type="datetime1">
              <a:rPr lang="en-US" smtClean="0"/>
              <a:t>3/3/22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DC59E81-778D-4C8B-8DF1-CCBCBD25521C}" type="slidenum">
              <a:rPr lang="en-US"/>
              <a:pPr>
                <a:defRPr/>
              </a:pPr>
              <a:t>‹#›</a:t>
            </a:fld>
            <a:endParaRPr lang="en-US" dirty="0"/>
          </a:p>
        </p:txBody>
      </p:sp>
    </p:spTree>
    <p:extLst>
      <p:ext uri="{BB962C8B-B14F-4D97-AF65-F5344CB8AC3E}">
        <p14:creationId xmlns:p14="http://schemas.microsoft.com/office/powerpoint/2010/main" val="399540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48AB638-DBAB-40AB-A082-7D12B05EB683}" type="datetime1">
              <a:rPr lang="en-US" smtClean="0"/>
              <a:t>3/3/22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FFFCD5F-0A49-4D7A-8FB0-51E63C11A7A4}" type="slidenum">
              <a:rPr lang="en-US"/>
              <a:pPr>
                <a:defRPr/>
              </a:pPr>
              <a:t>‹#›</a:t>
            </a:fld>
            <a:endParaRPr lang="en-US" dirty="0"/>
          </a:p>
        </p:txBody>
      </p:sp>
    </p:spTree>
    <p:extLst>
      <p:ext uri="{BB962C8B-B14F-4D97-AF65-F5344CB8AC3E}">
        <p14:creationId xmlns:p14="http://schemas.microsoft.com/office/powerpoint/2010/main" val="269256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7B3A50-A2C8-4571-A64D-C668D0D67EF9}" type="datetime1">
              <a:rPr lang="en-US" smtClean="0"/>
              <a:t>3/3/22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6685EB5-A4A7-46D4-8326-BB94D3AF8399}" type="slidenum">
              <a:rPr lang="en-US"/>
              <a:pPr>
                <a:defRPr/>
              </a:pPr>
              <a:t>‹#›</a:t>
            </a:fld>
            <a:endParaRPr lang="en-US" dirty="0"/>
          </a:p>
        </p:txBody>
      </p:sp>
    </p:spTree>
    <p:extLst>
      <p:ext uri="{BB962C8B-B14F-4D97-AF65-F5344CB8AC3E}">
        <p14:creationId xmlns:p14="http://schemas.microsoft.com/office/powerpoint/2010/main" val="139126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80"/>
            <a:ext cx="3008315" cy="116204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6" y="273059"/>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2"/>
            <a:ext cx="3008315" cy="4691066"/>
          </a:xfrm>
        </p:spPr>
        <p:txBody>
          <a:bodyPr/>
          <a:lstStyle>
            <a:lvl1pPr marL="0" indent="0">
              <a:buNone/>
              <a:defRPr sz="1600"/>
            </a:lvl1pPr>
            <a:lvl2pPr marL="456505" indent="0">
              <a:buNone/>
              <a:defRPr sz="1200"/>
            </a:lvl2pPr>
            <a:lvl3pPr marL="913015" indent="0">
              <a:buNone/>
              <a:defRPr sz="1000"/>
            </a:lvl3pPr>
            <a:lvl4pPr marL="1369514" indent="0">
              <a:buNone/>
              <a:defRPr sz="1000"/>
            </a:lvl4pPr>
            <a:lvl5pPr marL="1826026" indent="0">
              <a:buNone/>
              <a:defRPr sz="1000"/>
            </a:lvl5pPr>
            <a:lvl6pPr marL="2282531" indent="0">
              <a:buNone/>
              <a:defRPr sz="1000"/>
            </a:lvl6pPr>
            <a:lvl7pPr marL="2739034" indent="0">
              <a:buNone/>
              <a:defRPr sz="1000"/>
            </a:lvl7pPr>
            <a:lvl8pPr marL="3195544" indent="0">
              <a:buNone/>
              <a:defRPr sz="1000"/>
            </a:lvl8pPr>
            <a:lvl9pPr marL="3652049"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ABD1E82-6E31-465C-8DA1-67FD84F97DA8}" type="datetime1">
              <a:rPr lang="en-US" smtClean="0"/>
              <a:t>3/3/22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85270E-6910-46A4-B303-AADC1692047E}" type="slidenum">
              <a:rPr lang="en-US"/>
              <a:pPr>
                <a:defRPr/>
              </a:pPr>
              <a:t>‹#›</a:t>
            </a:fld>
            <a:endParaRPr lang="en-US" dirty="0"/>
          </a:p>
        </p:txBody>
      </p:sp>
    </p:spTree>
    <p:extLst>
      <p:ext uri="{BB962C8B-B14F-4D97-AF65-F5344CB8AC3E}">
        <p14:creationId xmlns:p14="http://schemas.microsoft.com/office/powerpoint/2010/main" val="2167453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5" y="4800601"/>
            <a:ext cx="5486400" cy="5667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5" y="612774"/>
            <a:ext cx="5486400" cy="4114800"/>
          </a:xfrm>
        </p:spPr>
        <p:txBody>
          <a:bodyPr rtlCol="0">
            <a:normAutofit/>
          </a:bodyPr>
          <a:lstStyle>
            <a:lvl1pPr marL="0" indent="0">
              <a:buNone/>
              <a:defRPr sz="3200"/>
            </a:lvl1pPr>
            <a:lvl2pPr marL="456505" indent="0">
              <a:buNone/>
              <a:defRPr sz="2800"/>
            </a:lvl2pPr>
            <a:lvl3pPr marL="913015" indent="0">
              <a:buNone/>
              <a:defRPr sz="2400"/>
            </a:lvl3pPr>
            <a:lvl4pPr marL="1369514" indent="0">
              <a:buNone/>
              <a:defRPr sz="2000"/>
            </a:lvl4pPr>
            <a:lvl5pPr marL="1826026" indent="0">
              <a:buNone/>
              <a:defRPr sz="2000"/>
            </a:lvl5pPr>
            <a:lvl6pPr marL="2282531" indent="0">
              <a:buNone/>
              <a:defRPr sz="2000"/>
            </a:lvl6pPr>
            <a:lvl7pPr marL="2739034" indent="0">
              <a:buNone/>
              <a:defRPr sz="2000"/>
            </a:lvl7pPr>
            <a:lvl8pPr marL="3195544" indent="0">
              <a:buNone/>
              <a:defRPr sz="2000"/>
            </a:lvl8pPr>
            <a:lvl9pPr marL="3652049" indent="0">
              <a:buNone/>
              <a:defRPr sz="2000"/>
            </a:lvl9pPr>
          </a:lstStyle>
          <a:p>
            <a:pPr lvl="0"/>
            <a:endParaRPr lang="en-US" noProof="0" dirty="0"/>
          </a:p>
        </p:txBody>
      </p:sp>
      <p:sp>
        <p:nvSpPr>
          <p:cNvPr id="4" name="Text Placeholder 3"/>
          <p:cNvSpPr>
            <a:spLocks noGrp="1"/>
          </p:cNvSpPr>
          <p:nvPr>
            <p:ph type="body" sz="half" idx="2"/>
          </p:nvPr>
        </p:nvSpPr>
        <p:spPr>
          <a:xfrm>
            <a:off x="1792285" y="5367338"/>
            <a:ext cx="5486400" cy="804863"/>
          </a:xfrm>
        </p:spPr>
        <p:txBody>
          <a:bodyPr/>
          <a:lstStyle>
            <a:lvl1pPr marL="0" indent="0">
              <a:buNone/>
              <a:defRPr sz="1600"/>
            </a:lvl1pPr>
            <a:lvl2pPr marL="456505" indent="0">
              <a:buNone/>
              <a:defRPr sz="1200"/>
            </a:lvl2pPr>
            <a:lvl3pPr marL="913015" indent="0">
              <a:buNone/>
              <a:defRPr sz="1000"/>
            </a:lvl3pPr>
            <a:lvl4pPr marL="1369514" indent="0">
              <a:buNone/>
              <a:defRPr sz="1000"/>
            </a:lvl4pPr>
            <a:lvl5pPr marL="1826026" indent="0">
              <a:buNone/>
              <a:defRPr sz="1000"/>
            </a:lvl5pPr>
            <a:lvl6pPr marL="2282531" indent="0">
              <a:buNone/>
              <a:defRPr sz="1000"/>
            </a:lvl6pPr>
            <a:lvl7pPr marL="2739034" indent="0">
              <a:buNone/>
              <a:defRPr sz="1000"/>
            </a:lvl7pPr>
            <a:lvl8pPr marL="3195544" indent="0">
              <a:buNone/>
              <a:defRPr sz="1000"/>
            </a:lvl8pPr>
            <a:lvl9pPr marL="3652049"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E3856AA-3569-4897-8D33-5FD1D61E2943}" type="datetime1">
              <a:rPr lang="en-US" smtClean="0"/>
              <a:t>3/3/22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3390FF5-C967-43B8-8339-5DE902947CE1}" type="slidenum">
              <a:rPr lang="en-US"/>
              <a:pPr>
                <a:defRPr/>
              </a:pPr>
              <a:t>‹#›</a:t>
            </a:fld>
            <a:endParaRPr lang="en-US" dirty="0"/>
          </a:p>
        </p:txBody>
      </p:sp>
    </p:spTree>
    <p:extLst>
      <p:ext uri="{BB962C8B-B14F-4D97-AF65-F5344CB8AC3E}">
        <p14:creationId xmlns:p14="http://schemas.microsoft.com/office/powerpoint/2010/main" val="178578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20.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2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2.xml"/><Relationship Id="rId1" Type="http://schemas.openxmlformats.org/officeDocument/2006/relationships/slideLayout" Target="../slideLayouts/slideLayout2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3.xml"/><Relationship Id="rId1" Type="http://schemas.openxmlformats.org/officeDocument/2006/relationships/slideLayout" Target="../slideLayouts/slideLayout23.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1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18.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1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9" tIns="45656" rIns="91299" bIns="45656"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9" tIns="45656" rIns="91299" bIns="456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299" tIns="45656" rIns="91299" bIns="45656" rtlCol="0" anchor="ctr"/>
          <a:lstStyle>
            <a:lvl1pPr algn="l">
              <a:defRPr sz="1200">
                <a:solidFill>
                  <a:schemeClr val="tx1">
                    <a:tint val="75000"/>
                  </a:schemeClr>
                </a:solidFill>
                <a:latin typeface="Arial" charset="0"/>
                <a:cs typeface="+mn-cs"/>
              </a:defRPr>
            </a:lvl1pPr>
          </a:lstStyle>
          <a:p>
            <a:pPr>
              <a:defRPr/>
            </a:pPr>
            <a:fld id="{D6428003-13EF-4DD5-A9F7-9B439A63B642}" type="datetime1">
              <a:rPr lang="en-US" smtClean="0"/>
              <a:t>3/3/22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99" tIns="45656" rIns="91299" bIns="45656" rtlCol="0" anchor="ctr"/>
          <a:lstStyle>
            <a:lvl1pPr algn="ctr">
              <a:defRPr sz="1200">
                <a:solidFill>
                  <a:schemeClr val="tx1">
                    <a:tint val="75000"/>
                  </a:schemeClr>
                </a:solidFill>
                <a:latin typeface="Arial"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99" tIns="45656" rIns="91299" bIns="45656" rtlCol="0" anchor="ctr"/>
          <a:lstStyle>
            <a:lvl1pPr algn="r">
              <a:defRPr sz="1200">
                <a:solidFill>
                  <a:schemeClr val="tx1">
                    <a:tint val="75000"/>
                  </a:schemeClr>
                </a:solidFill>
                <a:latin typeface="Arial" charset="0"/>
                <a:cs typeface="+mn-cs"/>
              </a:defRPr>
            </a:lvl1pPr>
          </a:lstStyle>
          <a:p>
            <a:pPr>
              <a:defRPr/>
            </a:pPr>
            <a:fld id="{D555F281-C71B-4BD7-B008-7CD76407DB6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hf hdr="0" ftr="0" dt="0"/>
  <p:txStyles>
    <p:titleStyle>
      <a:lvl1pPr algn="ctr" rtl="0" eaLnBrk="0" fontAlgn="base" hangingPunct="0">
        <a:spcBef>
          <a:spcPct val="0"/>
        </a:spcBef>
        <a:spcAft>
          <a:spcPct val="0"/>
        </a:spcAft>
        <a:defRPr sz="4500" kern="1200">
          <a:solidFill>
            <a:schemeClr val="tx1"/>
          </a:solidFill>
          <a:latin typeface="+mj-lt"/>
          <a:ea typeface="+mj-ea"/>
          <a:cs typeface="+mj-cs"/>
        </a:defRPr>
      </a:lvl1pPr>
      <a:lvl2pPr algn="ctr" rtl="0" eaLnBrk="0" fontAlgn="base" hangingPunct="0">
        <a:spcBef>
          <a:spcPct val="0"/>
        </a:spcBef>
        <a:spcAft>
          <a:spcPct val="0"/>
        </a:spcAft>
        <a:defRPr sz="4500">
          <a:solidFill>
            <a:schemeClr val="tx1"/>
          </a:solidFill>
          <a:latin typeface="Calibri" pitchFamily="34" charset="0"/>
        </a:defRPr>
      </a:lvl2pPr>
      <a:lvl3pPr algn="ctr" rtl="0" eaLnBrk="0" fontAlgn="base" hangingPunct="0">
        <a:spcBef>
          <a:spcPct val="0"/>
        </a:spcBef>
        <a:spcAft>
          <a:spcPct val="0"/>
        </a:spcAft>
        <a:defRPr sz="4500">
          <a:solidFill>
            <a:schemeClr val="tx1"/>
          </a:solidFill>
          <a:latin typeface="Calibri" pitchFamily="34" charset="0"/>
        </a:defRPr>
      </a:lvl3pPr>
      <a:lvl4pPr algn="ctr" rtl="0" eaLnBrk="0" fontAlgn="base" hangingPunct="0">
        <a:spcBef>
          <a:spcPct val="0"/>
        </a:spcBef>
        <a:spcAft>
          <a:spcPct val="0"/>
        </a:spcAft>
        <a:defRPr sz="4500">
          <a:solidFill>
            <a:schemeClr val="tx1"/>
          </a:solidFill>
          <a:latin typeface="Calibri" pitchFamily="34" charset="0"/>
        </a:defRPr>
      </a:lvl4pPr>
      <a:lvl5pPr algn="ctr" rtl="0" eaLnBrk="0" fontAlgn="base" hangingPunct="0">
        <a:spcBef>
          <a:spcPct val="0"/>
        </a:spcBef>
        <a:spcAft>
          <a:spcPct val="0"/>
        </a:spcAft>
        <a:defRPr sz="4500">
          <a:solidFill>
            <a:schemeClr val="tx1"/>
          </a:solidFill>
          <a:latin typeface="Calibri" pitchFamily="34" charset="0"/>
        </a:defRPr>
      </a:lvl5pPr>
      <a:lvl6pPr marL="456505" algn="ctr" rtl="0" fontAlgn="base">
        <a:spcBef>
          <a:spcPct val="0"/>
        </a:spcBef>
        <a:spcAft>
          <a:spcPct val="0"/>
        </a:spcAft>
        <a:defRPr sz="4500">
          <a:solidFill>
            <a:schemeClr val="tx1"/>
          </a:solidFill>
          <a:latin typeface="Calibri" pitchFamily="34" charset="0"/>
        </a:defRPr>
      </a:lvl6pPr>
      <a:lvl7pPr marL="913015" algn="ctr" rtl="0" fontAlgn="base">
        <a:spcBef>
          <a:spcPct val="0"/>
        </a:spcBef>
        <a:spcAft>
          <a:spcPct val="0"/>
        </a:spcAft>
        <a:defRPr sz="4500">
          <a:solidFill>
            <a:schemeClr val="tx1"/>
          </a:solidFill>
          <a:latin typeface="Calibri" pitchFamily="34" charset="0"/>
        </a:defRPr>
      </a:lvl7pPr>
      <a:lvl8pPr marL="1369514" algn="ctr" rtl="0" fontAlgn="base">
        <a:spcBef>
          <a:spcPct val="0"/>
        </a:spcBef>
        <a:spcAft>
          <a:spcPct val="0"/>
        </a:spcAft>
        <a:defRPr sz="4500">
          <a:solidFill>
            <a:schemeClr val="tx1"/>
          </a:solidFill>
          <a:latin typeface="Calibri" pitchFamily="34" charset="0"/>
        </a:defRPr>
      </a:lvl8pPr>
      <a:lvl9pPr marL="1826026" algn="ctr" rtl="0" fontAlgn="base">
        <a:spcBef>
          <a:spcPct val="0"/>
        </a:spcBef>
        <a:spcAft>
          <a:spcPct val="0"/>
        </a:spcAft>
        <a:defRPr sz="45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39825" indent="-22701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7025"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4225"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0774" indent="-228259" algn="l" defTabSz="9130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291" indent="-228259" algn="l" defTabSz="9130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3787" indent="-228259" algn="l" defTabSz="9130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290" indent="-228259" algn="l" defTabSz="91301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015" rtl="0" eaLnBrk="1" latinLnBrk="0" hangingPunct="1">
        <a:defRPr sz="1800" kern="1200">
          <a:solidFill>
            <a:schemeClr val="tx1"/>
          </a:solidFill>
          <a:latin typeface="+mn-lt"/>
          <a:ea typeface="+mn-ea"/>
          <a:cs typeface="+mn-cs"/>
        </a:defRPr>
      </a:lvl1pPr>
      <a:lvl2pPr marL="456505" algn="l" defTabSz="913015" rtl="0" eaLnBrk="1" latinLnBrk="0" hangingPunct="1">
        <a:defRPr sz="1800" kern="1200">
          <a:solidFill>
            <a:schemeClr val="tx1"/>
          </a:solidFill>
          <a:latin typeface="+mn-lt"/>
          <a:ea typeface="+mn-ea"/>
          <a:cs typeface="+mn-cs"/>
        </a:defRPr>
      </a:lvl2pPr>
      <a:lvl3pPr marL="913015" algn="l" defTabSz="913015" rtl="0" eaLnBrk="1" latinLnBrk="0" hangingPunct="1">
        <a:defRPr sz="1800" kern="1200">
          <a:solidFill>
            <a:schemeClr val="tx1"/>
          </a:solidFill>
          <a:latin typeface="+mn-lt"/>
          <a:ea typeface="+mn-ea"/>
          <a:cs typeface="+mn-cs"/>
        </a:defRPr>
      </a:lvl3pPr>
      <a:lvl4pPr marL="1369514" algn="l" defTabSz="913015" rtl="0" eaLnBrk="1" latinLnBrk="0" hangingPunct="1">
        <a:defRPr sz="1800" kern="1200">
          <a:solidFill>
            <a:schemeClr val="tx1"/>
          </a:solidFill>
          <a:latin typeface="+mn-lt"/>
          <a:ea typeface="+mn-ea"/>
          <a:cs typeface="+mn-cs"/>
        </a:defRPr>
      </a:lvl4pPr>
      <a:lvl5pPr marL="1826026" algn="l" defTabSz="913015" rtl="0" eaLnBrk="1" latinLnBrk="0" hangingPunct="1">
        <a:defRPr sz="1800" kern="1200">
          <a:solidFill>
            <a:schemeClr val="tx1"/>
          </a:solidFill>
          <a:latin typeface="+mn-lt"/>
          <a:ea typeface="+mn-ea"/>
          <a:cs typeface="+mn-cs"/>
        </a:defRPr>
      </a:lvl5pPr>
      <a:lvl6pPr marL="2282531" algn="l" defTabSz="913015" rtl="0" eaLnBrk="1" latinLnBrk="0" hangingPunct="1">
        <a:defRPr sz="1800" kern="1200">
          <a:solidFill>
            <a:schemeClr val="tx1"/>
          </a:solidFill>
          <a:latin typeface="+mn-lt"/>
          <a:ea typeface="+mn-ea"/>
          <a:cs typeface="+mn-cs"/>
        </a:defRPr>
      </a:lvl6pPr>
      <a:lvl7pPr marL="2739034" algn="l" defTabSz="913015" rtl="0" eaLnBrk="1" latinLnBrk="0" hangingPunct="1">
        <a:defRPr sz="1800" kern="1200">
          <a:solidFill>
            <a:schemeClr val="tx1"/>
          </a:solidFill>
          <a:latin typeface="+mn-lt"/>
          <a:ea typeface="+mn-ea"/>
          <a:cs typeface="+mn-cs"/>
        </a:defRPr>
      </a:lvl7pPr>
      <a:lvl8pPr marL="3195544" algn="l" defTabSz="913015" rtl="0" eaLnBrk="1" latinLnBrk="0" hangingPunct="1">
        <a:defRPr sz="1800" kern="1200">
          <a:solidFill>
            <a:schemeClr val="tx1"/>
          </a:solidFill>
          <a:latin typeface="+mn-lt"/>
          <a:ea typeface="+mn-ea"/>
          <a:cs typeface="+mn-cs"/>
        </a:defRPr>
      </a:lvl8pPr>
      <a:lvl9pPr marL="3652049" algn="l" defTabSz="913015"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78347BBF-3FF3-480E-A261-3B312E28E46B}"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236516"/>
      </p:ext>
    </p:extLst>
  </p:cSld>
  <p:clrMap bg1="lt1" tx1="dk1" bg2="lt2" tx2="dk2" accent1="accent1" accent2="accent2" accent3="accent3" accent4="accent4" accent5="accent5" accent6="accent6" hlink="hlink" folHlink="folHlink"/>
  <p:sldLayoutIdLst>
    <p:sldLayoutId id="2147484157"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78347BBF-3FF3-480E-A261-3B312E28E46B}"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448282"/>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23"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93150" y="4513263"/>
            <a:ext cx="450850"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5124" name="Group 17"/>
          <p:cNvGrpSpPr>
            <a:grpSpLocks/>
          </p:cNvGrpSpPr>
          <p:nvPr userDrawn="1"/>
        </p:nvGrpSpPr>
        <p:grpSpPr bwMode="auto">
          <a:xfrm>
            <a:off x="473075" y="0"/>
            <a:ext cx="8670925" cy="522288"/>
            <a:chOff x="314325" y="0"/>
            <a:chExt cx="11768759" cy="809625"/>
          </a:xfrm>
        </p:grpSpPr>
        <p:pic>
          <p:nvPicPr>
            <p:cNvPr id="5130"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31"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32"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5125"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Table 1</a:t>
            </a:r>
          </a:p>
        </p:txBody>
      </p:sp>
      <p:sp>
        <p:nvSpPr>
          <p:cNvPr id="5126"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78588"/>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6666"/>
                </a:solidFill>
                <a:latin typeface="Arial" pitchFamily="34" charset="0"/>
              </a:defRPr>
            </a:lvl1pPr>
          </a:lstStyle>
          <a:p>
            <a:pPr>
              <a:defRPr/>
            </a:pPr>
            <a:fld id="{98377548-F0D2-4EB2-B83F-5608BD6A4A66}"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5129"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5085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458243135"/>
      </p:ext>
    </p:extLst>
  </p:cSld>
  <p:clrMap bg1="lt1" tx1="dk1" bg2="lt2" tx2="dk2" accent1="accent1" accent2="accent2" accent3="accent3" accent4="accent4" accent5="accent5" accent6="accent6" hlink="hlink" folHlink="folHlink"/>
  <p:sldLayoutIdLst>
    <p:sldLayoutId id="2147484269" r:id="rId1"/>
  </p:sldLayoutIdLst>
  <p:hf hdr="0" ftr="0" dt="0"/>
  <p:txStyles>
    <p:titleStyle>
      <a:lvl1pPr algn="l" rtl="0" eaLnBrk="0" fontAlgn="base" hangingPunct="0">
        <a:spcBef>
          <a:spcPct val="0"/>
        </a:spcBef>
        <a:spcAft>
          <a:spcPct val="0"/>
        </a:spcAft>
        <a:defRPr sz="3400" b="1">
          <a:solidFill>
            <a:srgbClr val="006A68"/>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6A68"/>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6A68"/>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6A68"/>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6A68"/>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23"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93150" y="4513263"/>
            <a:ext cx="450850"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5124" name="Group 17"/>
          <p:cNvGrpSpPr>
            <a:grpSpLocks/>
          </p:cNvGrpSpPr>
          <p:nvPr userDrawn="1"/>
        </p:nvGrpSpPr>
        <p:grpSpPr bwMode="auto">
          <a:xfrm>
            <a:off x="473075" y="0"/>
            <a:ext cx="8670925" cy="522288"/>
            <a:chOff x="314325" y="0"/>
            <a:chExt cx="11768759" cy="809625"/>
          </a:xfrm>
        </p:grpSpPr>
        <p:pic>
          <p:nvPicPr>
            <p:cNvPr id="5130"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31"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32"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5125"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Table 1</a:t>
            </a:r>
          </a:p>
        </p:txBody>
      </p:sp>
      <p:sp>
        <p:nvSpPr>
          <p:cNvPr id="5126"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78588"/>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6666"/>
                </a:solidFill>
                <a:latin typeface="Arial" pitchFamily="34" charset="0"/>
              </a:defRPr>
            </a:lvl1pPr>
          </a:lstStyle>
          <a:p>
            <a:pPr>
              <a:defRPr/>
            </a:pPr>
            <a:fld id="{98377548-F0D2-4EB2-B83F-5608BD6A4A66}"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5129"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5085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509195120"/>
      </p:ext>
    </p:extLst>
  </p:cSld>
  <p:clrMap bg1="lt1" tx1="dk1" bg2="lt2" tx2="dk2" accent1="accent1" accent2="accent2" accent3="accent3" accent4="accent4" accent5="accent5" accent6="accent6" hlink="hlink" folHlink="folHlink"/>
  <p:sldLayoutIdLst>
    <p:sldLayoutId id="2147484271" r:id="rId1"/>
  </p:sldLayoutIdLst>
  <p:hf hdr="0" ftr="0" dt="0"/>
  <p:txStyles>
    <p:titleStyle>
      <a:lvl1pPr algn="l" rtl="0" eaLnBrk="0" fontAlgn="base" hangingPunct="0">
        <a:spcBef>
          <a:spcPct val="0"/>
        </a:spcBef>
        <a:spcAft>
          <a:spcPct val="0"/>
        </a:spcAft>
        <a:defRPr sz="3400" b="1">
          <a:solidFill>
            <a:srgbClr val="006A68"/>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6A68"/>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6A68"/>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6A68"/>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6A68"/>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AFB32A2E-7940-40F6-BA16-FC81331866AF}"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5352148"/>
      </p:ext>
    </p:extLst>
  </p:cSld>
  <p:clrMap bg1="lt1" tx1="dk1" bg2="lt2" tx2="dk2" accent1="accent1" accent2="accent2" accent3="accent3" accent4="accent4" accent5="accent5" accent6="accent6" hlink="hlink" folHlink="folHlink"/>
  <p:sldLayoutIdLst>
    <p:sldLayoutId id="2147484117"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AFB32A2E-7940-40F6-BA16-FC81331866AF}"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429738"/>
      </p:ext>
    </p:extLst>
  </p:cSld>
  <p:clrMap bg1="lt1" tx1="dk1" bg2="lt2" tx2="dk2" accent1="accent1" accent2="accent2" accent3="accent3" accent4="accent4" accent5="accent5" accent6="accent6" hlink="hlink" folHlink="folHlink"/>
  <p:sldLayoutIdLst>
    <p:sldLayoutId id="2147484131"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6C3C895D-3A28-461C-B269-5517A62DCD95}"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537353"/>
      </p:ext>
    </p:extLst>
  </p:cSld>
  <p:clrMap bg1="lt1" tx1="dk1" bg2="lt2" tx2="dk2" accent1="accent1" accent2="accent2" accent3="accent3" accent4="accent4" accent5="accent5" accent6="accent6" hlink="hlink" folHlink="folHlink"/>
  <p:sldLayoutIdLst>
    <p:sldLayoutId id="2147484145"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6C3C895D-3A28-461C-B269-5517A62DCD95}"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490587"/>
      </p:ext>
    </p:extLst>
  </p:cSld>
  <p:clrMap bg1="lt1" tx1="dk1" bg2="lt2" tx2="dk2" accent1="accent1" accent2="accent2" accent3="accent3" accent4="accent4" accent5="accent5" accent6="accent6" hlink="hlink" folHlink="folHlink"/>
  <p:sldLayoutIdLst>
    <p:sldLayoutId id="2147484147"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6C3C895D-3A28-461C-B269-5517A62DCD95}"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1789463"/>
      </p:ext>
    </p:extLst>
  </p:cSld>
  <p:clrMap bg1="lt1" tx1="dk1" bg2="lt2" tx2="dk2" accent1="accent1" accent2="accent2" accent3="accent3" accent4="accent4" accent5="accent5" accent6="accent6" hlink="hlink" folHlink="folHlink"/>
  <p:sldLayoutIdLst>
    <p:sldLayoutId id="2147484149"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78347BBF-3FF3-480E-A261-3B312E28E46B}"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17694"/>
      </p:ext>
    </p:extLst>
  </p:cSld>
  <p:clrMap bg1="lt1" tx1="dk1" bg2="lt2" tx2="dk2" accent1="accent1" accent2="accent2" accent3="accent3" accent4="accent4" accent5="accent5" accent6="accent6" hlink="hlink" folHlink="folHlink"/>
  <p:sldLayoutIdLst>
    <p:sldLayoutId id="2147484151"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23"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93150" y="4513263"/>
            <a:ext cx="450850"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5124" name="Group 17"/>
          <p:cNvGrpSpPr>
            <a:grpSpLocks/>
          </p:cNvGrpSpPr>
          <p:nvPr userDrawn="1"/>
        </p:nvGrpSpPr>
        <p:grpSpPr bwMode="auto">
          <a:xfrm>
            <a:off x="473075" y="0"/>
            <a:ext cx="8670925" cy="522288"/>
            <a:chOff x="314325" y="0"/>
            <a:chExt cx="11768759" cy="809625"/>
          </a:xfrm>
        </p:grpSpPr>
        <p:pic>
          <p:nvPicPr>
            <p:cNvPr id="5130"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31"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32"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5125"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Table 1</a:t>
            </a:r>
          </a:p>
        </p:txBody>
      </p:sp>
      <p:sp>
        <p:nvSpPr>
          <p:cNvPr id="5126"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78588"/>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6666"/>
                </a:solidFill>
                <a:latin typeface="Arial" pitchFamily="34" charset="0"/>
              </a:defRPr>
            </a:lvl1pPr>
          </a:lstStyle>
          <a:p>
            <a:pPr>
              <a:defRPr/>
            </a:pPr>
            <a:fld id="{84A72490-378B-4D11-9638-2076EC2D6069}"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5129"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5085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028870780"/>
      </p:ext>
    </p:extLst>
  </p:cSld>
  <p:clrMap bg1="lt1" tx1="dk1" bg2="lt2" tx2="dk2" accent1="accent1" accent2="accent2" accent3="accent3" accent4="accent4" accent5="accent5" accent6="accent6" hlink="hlink" folHlink="folHlink"/>
  <p:sldLayoutIdLst>
    <p:sldLayoutId id="2147484153" r:id="rId1"/>
  </p:sldLayoutIdLst>
  <p:hf hdr="0" ftr="0" dt="0"/>
  <p:txStyles>
    <p:titleStyle>
      <a:lvl1pPr algn="l" rtl="0" eaLnBrk="0" fontAlgn="base" hangingPunct="0">
        <a:spcBef>
          <a:spcPct val="0"/>
        </a:spcBef>
        <a:spcAft>
          <a:spcPct val="0"/>
        </a:spcAft>
        <a:defRPr sz="3400" b="1">
          <a:solidFill>
            <a:srgbClr val="006A68"/>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6A68"/>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6A68"/>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6A68"/>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6A68"/>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83350"/>
            <a:ext cx="87344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099" name="Picture 14" descr="C:\Users\Andreea\Desktop\Baumol Blinder 12e\pic\fig.bm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667750" y="4541838"/>
            <a:ext cx="47625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7"/>
          <p:cNvGrpSpPr>
            <a:grpSpLocks/>
          </p:cNvGrpSpPr>
          <p:nvPr userDrawn="1"/>
        </p:nvGrpSpPr>
        <p:grpSpPr bwMode="auto">
          <a:xfrm>
            <a:off x="473075" y="0"/>
            <a:ext cx="8670925" cy="522288"/>
            <a:chOff x="314325" y="0"/>
            <a:chExt cx="11768759" cy="809625"/>
          </a:xfrm>
        </p:grpSpPr>
        <p:pic>
          <p:nvPicPr>
            <p:cNvPr id="4106"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325"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23717"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8"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39734" y="0"/>
              <a:ext cx="39433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4101" name="Rectangle 2"/>
          <p:cNvSpPr>
            <a:spLocks noGrp="1" noChangeAspect="1" noChangeArrowheads="1"/>
          </p:cNvSpPr>
          <p:nvPr>
            <p:ph type="title"/>
          </p:nvPr>
        </p:nvSpPr>
        <p:spPr bwMode="auto">
          <a:xfrm>
            <a:off x="466725" y="0"/>
            <a:ext cx="8677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Figure 1</a:t>
            </a:r>
          </a:p>
        </p:txBody>
      </p:sp>
      <p:sp>
        <p:nvSpPr>
          <p:cNvPr id="4102" name="Rectangle 3"/>
          <p:cNvSpPr>
            <a:spLocks noGrp="1" noChangeArrowheads="1"/>
          </p:cNvSpPr>
          <p:nvPr>
            <p:ph type="body" idx="1"/>
          </p:nvPr>
        </p:nvSpPr>
        <p:spPr bwMode="auto">
          <a:xfrm>
            <a:off x="457200"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Text</a:t>
            </a:r>
          </a:p>
        </p:txBody>
      </p:sp>
      <p:sp>
        <p:nvSpPr>
          <p:cNvPr id="185357" name="Rectangle 13"/>
          <p:cNvSpPr>
            <a:spLocks noGrp="1" noChangeArrowheads="1"/>
          </p:cNvSpPr>
          <p:nvPr>
            <p:ph type="sldNum" sz="quarter" idx="4"/>
          </p:nvPr>
        </p:nvSpPr>
        <p:spPr bwMode="auto">
          <a:xfrm>
            <a:off x="8632825" y="6437313"/>
            <a:ext cx="511175" cy="37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solidFill>
                  <a:srgbClr val="002060"/>
                </a:solidFill>
                <a:latin typeface="Arial" pitchFamily="34" charset="0"/>
              </a:defRPr>
            </a:lvl1pPr>
          </a:lstStyle>
          <a:p>
            <a:pPr>
              <a:defRPr/>
            </a:pPr>
            <a:fld id="{78347BBF-3FF3-480E-A261-3B312E28E46B}" type="slidenum">
              <a:rPr lang="en-US">
                <a:cs typeface="+mn-cs"/>
              </a:rPr>
              <a:pPr>
                <a:defRPr/>
              </a:pPr>
              <a:t>‹#›</a:t>
            </a:fld>
            <a:endParaRPr lang="en-US" dirty="0">
              <a:cs typeface="+mn-cs"/>
            </a:endParaRPr>
          </a:p>
        </p:txBody>
      </p:sp>
      <p:sp>
        <p:nvSpPr>
          <p:cNvPr id="5" name="Footer Placeholder 4"/>
          <p:cNvSpPr>
            <a:spLocks noGrp="1"/>
          </p:cNvSpPr>
          <p:nvPr>
            <p:ph type="ftr" sz="quarter" idx="3"/>
          </p:nvPr>
        </p:nvSpPr>
        <p:spPr>
          <a:xfrm>
            <a:off x="0" y="6492875"/>
            <a:ext cx="8647113" cy="365125"/>
          </a:xfrm>
          <a:prstGeom prst="rect">
            <a:avLst/>
          </a:prstGeom>
        </p:spPr>
        <p:txBody>
          <a:bodyPr vert="horz" lIns="91440" tIns="45720" rIns="91440" bIns="45720" rtlCol="0" anchor="ctr"/>
          <a:lstStyle>
            <a:lvl1pPr algn="l">
              <a:buFontTx/>
              <a:buNone/>
              <a:defRPr sz="1100">
                <a:solidFill>
                  <a:schemeClr val="tx1"/>
                </a:solidFill>
                <a:latin typeface="Arial" pitchFamily="34" charset="0"/>
                <a:cs typeface="Arial" pitchFamily="34" charset="0"/>
              </a:defRPr>
            </a:lvl1pPr>
          </a:lstStyle>
          <a:p>
            <a:pPr>
              <a:spcBef>
                <a:spcPct val="20000"/>
              </a:spcBef>
              <a:defRPr/>
            </a:pPr>
            <a:endParaRPr lang="en-US" dirty="0">
              <a:solidFill>
                <a:srgbClr val="000000"/>
              </a:solidFill>
            </a:endParaRPr>
          </a:p>
        </p:txBody>
      </p:sp>
      <p:pic>
        <p:nvPicPr>
          <p:cNvPr id="4105" name="Picture 14" descr="C:\Users\Andreea\Desktop\Baumol Blinder 12e\pic\fig.bmp"/>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47625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205435"/>
      </p:ext>
    </p:extLst>
  </p:cSld>
  <p:clrMap bg1="lt1" tx1="dk1" bg2="lt2" tx2="dk2" accent1="accent1" accent2="accent2" accent3="accent3" accent4="accent4" accent5="accent5" accent6="accent6" hlink="hlink" folHlink="folHlink"/>
  <p:sldLayoutIdLst>
    <p:sldLayoutId id="2147484155" r:id="rId1"/>
  </p:sldLayoutIdLst>
  <p:hf hdr="0" ftr="0" dt="0"/>
  <p:txStyles>
    <p:titleStyle>
      <a:lvl1pPr algn="l" rtl="0" eaLnBrk="0" fontAlgn="base" hangingPunct="0">
        <a:spcBef>
          <a:spcPct val="0"/>
        </a:spcBef>
        <a:spcAft>
          <a:spcPct val="0"/>
        </a:spcAft>
        <a:defRPr sz="3400" b="1">
          <a:solidFill>
            <a:srgbClr val="000099"/>
          </a:solidFill>
          <a:latin typeface="Garamond" pitchFamily="18" charset="0"/>
          <a:ea typeface="+mj-ea"/>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381000"/>
            <a:ext cx="8839200" cy="1143000"/>
          </a:xfrm>
          <a:solidFill>
            <a:schemeClr val="tx2"/>
          </a:solidFill>
          <a:ln>
            <a:solidFill>
              <a:schemeClr val="bg1"/>
            </a:solidFill>
            <a:miter lim="800000"/>
            <a:headEnd/>
            <a:tailEnd/>
          </a:ln>
        </p:spPr>
        <p:txBody>
          <a:bodyPr/>
          <a:lstStyle/>
          <a:p>
            <a:pPr eaLnBrk="1" hangingPunct="1"/>
            <a:r>
              <a:rPr lang="en-US" sz="3200" dirty="0">
                <a:solidFill>
                  <a:schemeClr val="bg2"/>
                </a:solidFill>
              </a:rPr>
              <a:t>Proposal for changes in Faculty Bylaws </a:t>
            </a:r>
            <a:br>
              <a:rPr lang="en-US" sz="3200" dirty="0">
                <a:solidFill>
                  <a:schemeClr val="bg2"/>
                </a:solidFill>
              </a:rPr>
            </a:br>
            <a:r>
              <a:rPr lang="en-US" sz="3200" dirty="0">
                <a:solidFill>
                  <a:schemeClr val="bg2"/>
                </a:solidFill>
              </a:rPr>
              <a:t>on Senate representation</a:t>
            </a:r>
          </a:p>
        </p:txBody>
      </p:sp>
      <p:sp>
        <p:nvSpPr>
          <p:cNvPr id="8195" name="Content Placeholder 2"/>
          <p:cNvSpPr>
            <a:spLocks noGrp="1"/>
          </p:cNvSpPr>
          <p:nvPr>
            <p:ph idx="1"/>
          </p:nvPr>
        </p:nvSpPr>
        <p:spPr>
          <a:xfrm>
            <a:off x="838200" y="2514600"/>
            <a:ext cx="7497763" cy="3581400"/>
          </a:xfrm>
        </p:spPr>
        <p:txBody>
          <a:bodyPr rtlCol="0">
            <a:normAutofit/>
          </a:bodyPr>
          <a:lstStyle/>
          <a:p>
            <a:pPr marL="342380" indent="-342380" algn="ctr" eaLnBrk="1" fontAlgn="auto" hangingPunct="1">
              <a:spcAft>
                <a:spcPts val="0"/>
              </a:spcAft>
              <a:buFont typeface="Arial" charset="0"/>
              <a:buNone/>
              <a:defRPr/>
            </a:pPr>
            <a:r>
              <a:rPr lang="en-US" sz="2400" b="1" dirty="0">
                <a:solidFill>
                  <a:schemeClr val="tx2"/>
                </a:solidFill>
                <a:latin typeface="+mj-lt"/>
                <a:cs typeface="Times New Roman" pitchFamily="18" charset="0"/>
              </a:rPr>
              <a:t>William Keeton</a:t>
            </a:r>
          </a:p>
          <a:p>
            <a:pPr marL="342380" indent="-342380" algn="ctr" eaLnBrk="1" fontAlgn="auto" hangingPunct="1">
              <a:spcAft>
                <a:spcPts val="0"/>
              </a:spcAft>
              <a:buFont typeface="Arial" charset="0"/>
              <a:buNone/>
              <a:defRPr/>
            </a:pPr>
            <a:r>
              <a:rPr lang="en-US" sz="2400" dirty="0">
                <a:solidFill>
                  <a:schemeClr val="tx2"/>
                </a:solidFill>
                <a:latin typeface="+mj-lt"/>
              </a:rPr>
              <a:t>Bloch School of Management</a:t>
            </a:r>
          </a:p>
          <a:p>
            <a:pPr marL="342380" indent="-342380" algn="ctr" eaLnBrk="1" fontAlgn="auto" hangingPunct="1">
              <a:spcAft>
                <a:spcPts val="0"/>
              </a:spcAft>
              <a:buFont typeface="Arial" charset="0"/>
              <a:buNone/>
              <a:defRPr/>
            </a:pPr>
            <a:r>
              <a:rPr lang="en-US" sz="2400" dirty="0">
                <a:solidFill>
                  <a:schemeClr val="tx2"/>
                </a:solidFill>
                <a:latin typeface="+mj-lt"/>
              </a:rPr>
              <a:t>University of Missouri-Kansas City</a:t>
            </a:r>
          </a:p>
          <a:p>
            <a:pPr marL="342380" indent="-342380" algn="ctr" eaLnBrk="1" fontAlgn="auto" hangingPunct="1">
              <a:spcAft>
                <a:spcPts val="0"/>
              </a:spcAft>
              <a:buFont typeface="Arial" pitchFamily="34" charset="0"/>
              <a:buChar char="•"/>
              <a:defRPr/>
            </a:pPr>
            <a:endParaRPr lang="en-US" sz="2400" dirty="0">
              <a:solidFill>
                <a:schemeClr val="tx2"/>
              </a:solidFill>
              <a:latin typeface="+mj-lt"/>
            </a:endParaRPr>
          </a:p>
          <a:p>
            <a:pPr marL="342380" indent="-342380" algn="ctr" eaLnBrk="1" fontAlgn="auto" hangingPunct="1">
              <a:spcAft>
                <a:spcPts val="0"/>
              </a:spcAft>
              <a:buFont typeface="Arial" charset="0"/>
              <a:buNone/>
              <a:defRPr/>
            </a:pPr>
            <a:r>
              <a:rPr lang="en-US" sz="2400" dirty="0">
                <a:solidFill>
                  <a:schemeClr val="tx2"/>
                </a:solidFill>
                <a:latin typeface="+mj-lt"/>
                <a:cs typeface="Times New Roman" pitchFamily="18" charset="0"/>
              </a:rPr>
              <a:t>March 1, 2022</a:t>
            </a:r>
          </a:p>
          <a:p>
            <a:pPr marL="342380" indent="-342380" algn="ctr" eaLnBrk="1" fontAlgn="auto" hangingPunct="1">
              <a:spcAft>
                <a:spcPts val="0"/>
              </a:spcAft>
              <a:buFont typeface="Arial" charset="0"/>
              <a:buNone/>
              <a:defRPr/>
            </a:pPr>
            <a:endParaRPr lang="en-US" sz="1800" dirty="0">
              <a:solidFill>
                <a:schemeClr val="tx2"/>
              </a:solidFill>
              <a:latin typeface="+mj-lt"/>
              <a:cs typeface="Times New Roman" pitchFamily="18" charset="0"/>
            </a:endParaRPr>
          </a:p>
          <a:p>
            <a:pPr marL="342380" indent="-342380" eaLnBrk="1" fontAlgn="auto" hangingPunct="1">
              <a:spcAft>
                <a:spcPts val="0"/>
              </a:spcAft>
              <a:buFont typeface="Arial" charset="0"/>
              <a:buNone/>
              <a:defRPr/>
            </a:pPr>
            <a:endParaRPr lang="en-US" sz="2400" dirty="0">
              <a:solidFill>
                <a:schemeClr val="tx2"/>
              </a:solidFill>
              <a:latin typeface="+mj-lt"/>
              <a:cs typeface="Times New Roman" pitchFamily="18" charset="0"/>
            </a:endParaRPr>
          </a:p>
          <a:p>
            <a:pPr marL="342380" indent="-342380" eaLnBrk="1" fontAlgn="auto" hangingPunct="1">
              <a:spcAft>
                <a:spcPts val="0"/>
              </a:spcAft>
              <a:buFont typeface="Arial" charset="0"/>
              <a:buNone/>
              <a:defRPr/>
            </a:pPr>
            <a:endParaRPr lang="en-US" sz="2400" dirty="0">
              <a:solidFill>
                <a:schemeClr val="tx2"/>
              </a:solidFill>
              <a:latin typeface="+mj-lt"/>
              <a:cs typeface="Times New Roman" pitchFamily="18" charset="0"/>
            </a:endParaRPr>
          </a:p>
          <a:p>
            <a:pPr marL="342380" indent="-342380" eaLnBrk="1" fontAlgn="auto" hangingPunct="1">
              <a:spcAft>
                <a:spcPts val="0"/>
              </a:spcAft>
              <a:buFont typeface="Arial" pitchFamily="34" charset="0"/>
              <a:buChar char="•"/>
              <a:defRPr/>
            </a:pPr>
            <a:endParaRPr lang="en-US" dirty="0"/>
          </a:p>
        </p:txBody>
      </p:sp>
      <p:sp>
        <p:nvSpPr>
          <p:cNvPr id="2" name="Slide Number Placeholder 1"/>
          <p:cNvSpPr>
            <a:spLocks noGrp="1"/>
          </p:cNvSpPr>
          <p:nvPr>
            <p:ph type="sldNum" sz="quarter" idx="12"/>
          </p:nvPr>
        </p:nvSpPr>
        <p:spPr/>
        <p:txBody>
          <a:bodyPr/>
          <a:lstStyle/>
          <a:p>
            <a:pPr>
              <a:defRPr/>
            </a:pPr>
            <a:fld id="{95B90E54-D8B8-4384-8FB8-8BA221615964}"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616075"/>
            <a:ext cx="7924800" cy="5105400"/>
          </a:xfrm>
        </p:spPr>
        <p:txBody>
          <a:bodyPr/>
          <a:lstStyle/>
          <a:p>
            <a:r>
              <a:rPr lang="en-US" sz="2800" dirty="0">
                <a:latin typeface="Times New Roman" pitchFamily="18" charset="0"/>
                <a:cs typeface="Times New Roman" pitchFamily="18" charset="0"/>
              </a:rPr>
              <a:t>Keep it simple.</a:t>
            </a:r>
          </a:p>
          <a:p>
            <a:r>
              <a:rPr lang="en-US" sz="2800" dirty="0">
                <a:latin typeface="Times New Roman" pitchFamily="18" charset="0"/>
                <a:cs typeface="Times New Roman" pitchFamily="18" charset="0"/>
              </a:rPr>
              <a:t>Don’t reinvent the wheel (borrow from Mizzou and Missouri State)</a:t>
            </a:r>
          </a:p>
          <a:p>
            <a:r>
              <a:rPr lang="en-US" sz="2800" dirty="0">
                <a:latin typeface="Times New Roman" pitchFamily="18" charset="0"/>
                <a:cs typeface="Times New Roman" pitchFamily="18" charset="0"/>
              </a:rPr>
              <a:t>Produce something that will last (not require frequent amendments to our Faculty Bylaws).</a:t>
            </a:r>
          </a:p>
          <a:p>
            <a:r>
              <a:rPr lang="en-US" sz="2800" dirty="0">
                <a:latin typeface="Times New Roman" pitchFamily="18" charset="0"/>
                <a:cs typeface="Times New Roman" pitchFamily="18" charset="0"/>
              </a:rPr>
              <a:t>Ensure representation of units is at least somewhat proportional to faculty counts.</a:t>
            </a:r>
          </a:p>
          <a:p>
            <a:r>
              <a:rPr lang="en-US" sz="2800" dirty="0">
                <a:latin typeface="Times New Roman" pitchFamily="18" charset="0"/>
                <a:cs typeface="Times New Roman" pitchFamily="18" charset="0"/>
              </a:rPr>
              <a:t>Make sure NTT faculty have a say in who represents their units (but don’t try to guarantee they will be represented on the Senate).</a:t>
            </a:r>
          </a:p>
        </p:txBody>
      </p:sp>
      <p:sp>
        <p:nvSpPr>
          <p:cNvPr id="4" name="Slide Number Placeholder 3"/>
          <p:cNvSpPr>
            <a:spLocks noGrp="1"/>
          </p:cNvSpPr>
          <p:nvPr>
            <p:ph type="sldNum" sz="quarter" idx="12"/>
          </p:nvPr>
        </p:nvSpPr>
        <p:spPr/>
        <p:txBody>
          <a:bodyPr/>
          <a:lstStyle/>
          <a:p>
            <a:pPr>
              <a:defRPr/>
            </a:pPr>
            <a:fld id="{79940166-EE3F-4C3F-B51A-6E7FB3319344}" type="slidenum">
              <a:rPr lang="en-US"/>
              <a:pPr>
                <a:defRPr/>
              </a:pPr>
              <a:t>2</a:t>
            </a:fld>
            <a:endParaRPr lang="en-US" dirty="0"/>
          </a:p>
        </p:txBody>
      </p:sp>
      <p:sp>
        <p:nvSpPr>
          <p:cNvPr id="6" name="Title 1"/>
          <p:cNvSpPr txBox="1">
            <a:spLocks/>
          </p:cNvSpPr>
          <p:nvPr/>
        </p:nvSpPr>
        <p:spPr>
          <a:xfrm>
            <a:off x="152400" y="228600"/>
            <a:ext cx="8839200" cy="1143000"/>
          </a:xfrm>
          <a:prstGeom prst="rect">
            <a:avLst/>
          </a:prstGeom>
          <a:solidFill>
            <a:schemeClr val="tx2"/>
          </a:solidFill>
          <a:ln>
            <a:solidFill>
              <a:schemeClr val="bg1"/>
            </a:solidFill>
          </a:ln>
        </p:spPr>
        <p:txBody>
          <a:bodyPr lIns="91299" tIns="45656" rIns="91299" bIns="45656" anchor="ctr"/>
          <a:lstStyle/>
          <a:p>
            <a:pPr algn="ctr" fontAlgn="auto">
              <a:spcAft>
                <a:spcPts val="0"/>
              </a:spcAft>
              <a:defRPr/>
            </a:pPr>
            <a:r>
              <a:rPr lang="en-US" sz="3200" dirty="0">
                <a:solidFill>
                  <a:schemeClr val="bg2"/>
                </a:solidFill>
                <a:latin typeface="+mj-lt"/>
                <a:ea typeface="+mj-ea"/>
                <a:cs typeface="+mj-cs"/>
              </a:rPr>
              <a:t>Basic Principles</a:t>
            </a:r>
          </a:p>
        </p:txBody>
      </p:sp>
    </p:spTree>
    <p:extLst>
      <p:ext uri="{BB962C8B-B14F-4D97-AF65-F5344CB8AC3E}">
        <p14:creationId xmlns:p14="http://schemas.microsoft.com/office/powerpoint/2010/main" val="422409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433512"/>
            <a:ext cx="7924800" cy="5105400"/>
          </a:xfrm>
        </p:spPr>
        <p:txBody>
          <a:bodyPr/>
          <a:lstStyle/>
          <a:p>
            <a:r>
              <a:rPr lang="en-US" sz="2400" dirty="0">
                <a:latin typeface="Times New Roman" pitchFamily="18" charset="0"/>
                <a:cs typeface="Times New Roman" pitchFamily="18" charset="0"/>
              </a:rPr>
              <a:t>Limit the total number of Senators:</a:t>
            </a:r>
          </a:p>
          <a:p>
            <a:pPr lvl="1" eaLnBrk="1" hangingPunct="1"/>
            <a:r>
              <a:rPr lang="en-US" sz="2400" dirty="0">
                <a:highlight>
                  <a:srgbClr val="FFFF00"/>
                </a:highlight>
                <a:latin typeface="Times New Roman" pitchFamily="18" charset="0"/>
                <a:cs typeface="Times New Roman" pitchFamily="18" charset="0"/>
              </a:rPr>
              <a:t>“T</a:t>
            </a:r>
            <a:r>
              <a:rPr lang="en-US" sz="2400" dirty="0">
                <a:solidFill>
                  <a:srgbClr val="000000"/>
                </a:solidFill>
                <a:effectLst/>
                <a:highlight>
                  <a:srgbClr val="FFFF00"/>
                </a:highlight>
                <a:latin typeface="Times New Roman" panose="02020603050405020304" pitchFamily="18" charset="0"/>
                <a:ea typeface="Times New Roman" panose="02020603050405020304" pitchFamily="18" charset="0"/>
              </a:rPr>
              <a:t>he minimum number of faculty representatives on the Senate shall be 25 and the maximum shall be 30.”</a:t>
            </a:r>
          </a:p>
          <a:p>
            <a:r>
              <a:rPr lang="en-US" sz="2400" dirty="0">
                <a:latin typeface="Times New Roman" pitchFamily="18" charset="0"/>
                <a:cs typeface="Times New Roman" pitchFamily="18" charset="0"/>
              </a:rPr>
              <a:t>Tie number of Senators for each unit to number of voting faculty in the unit:</a:t>
            </a:r>
          </a:p>
          <a:p>
            <a:pPr lvl="1" eaLnBrk="1" hangingPunct="1"/>
            <a:r>
              <a:rPr lang="en-US" sz="2400" dirty="0">
                <a:solidFill>
                  <a:srgbClr val="000000"/>
                </a:solidFill>
                <a:effectLst/>
                <a:highlight>
                  <a:srgbClr val="FFFF00"/>
                </a:highlight>
                <a:latin typeface="Times New Roman" panose="02020603050405020304" pitchFamily="18" charset="0"/>
                <a:ea typeface="Times New Roman" panose="02020603050405020304" pitchFamily="18" charset="0"/>
              </a:rPr>
              <a:t>“Each unit shall be entitled to representation at a basic ratio of one representative for each twenty (24) voting faculty members or majority fraction thereof (13-23), and in particular as follows: one (1) representative for 1-36; two (2) representatives for 37-60; three (3) representatives for 61-84 and so on for each additional twenty-four (24) voting faculty or major fraction thereof.” </a:t>
            </a:r>
          </a:p>
          <a:p>
            <a:pPr lvl="1" eaLnBrk="1" hangingPunct="1"/>
            <a:endParaRPr lang="en-US" sz="2400" dirty="0">
              <a:solidFill>
                <a:srgbClr val="000000"/>
              </a:solidFill>
              <a:effectLst/>
              <a:latin typeface="Times New Roman" panose="02020603050405020304" pitchFamily="18" charset="0"/>
              <a:ea typeface="Times New Roman" panose="02020603050405020304" pitchFamily="18" charset="0"/>
            </a:endParaRPr>
          </a:p>
          <a:p>
            <a:pPr marL="457200" lvl="1" indent="0" eaLnBrk="1" hangingPunct="1">
              <a:buNone/>
            </a:pPr>
            <a:endParaRPr lang="en-US" sz="2400" dirty="0">
              <a:solidFill>
                <a:srgbClr val="000000"/>
              </a:solidFill>
              <a:effectLst/>
              <a:latin typeface="Times New Roman" panose="02020603050405020304" pitchFamily="18" charset="0"/>
              <a:ea typeface="Times New Roman" panose="02020603050405020304" pitchFamily="18" charset="0"/>
            </a:endParaRPr>
          </a:p>
          <a:p>
            <a:pPr marL="457200" lvl="1" indent="0" eaLnBrk="1" hangingPunct="1">
              <a:buNone/>
            </a:pPr>
            <a:endParaRPr lang="en-US" sz="24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9940166-EE3F-4C3F-B51A-6E7FB3319344}" type="slidenum">
              <a:rPr lang="en-US"/>
              <a:pPr>
                <a:defRPr/>
              </a:pPr>
              <a:t>3</a:t>
            </a:fld>
            <a:endParaRPr lang="en-US" dirty="0"/>
          </a:p>
        </p:txBody>
      </p:sp>
      <p:sp>
        <p:nvSpPr>
          <p:cNvPr id="6" name="Title 1"/>
          <p:cNvSpPr txBox="1">
            <a:spLocks/>
          </p:cNvSpPr>
          <p:nvPr/>
        </p:nvSpPr>
        <p:spPr>
          <a:xfrm>
            <a:off x="152400" y="228600"/>
            <a:ext cx="8839200" cy="1143000"/>
          </a:xfrm>
          <a:prstGeom prst="rect">
            <a:avLst/>
          </a:prstGeom>
          <a:solidFill>
            <a:schemeClr val="tx2"/>
          </a:solidFill>
          <a:ln>
            <a:solidFill>
              <a:schemeClr val="bg1"/>
            </a:solidFill>
          </a:ln>
        </p:spPr>
        <p:txBody>
          <a:bodyPr lIns="91299" tIns="45656" rIns="91299" bIns="45656" anchor="ctr"/>
          <a:lstStyle/>
          <a:p>
            <a:pPr algn="ctr" fontAlgn="auto">
              <a:spcAft>
                <a:spcPts val="0"/>
              </a:spcAft>
              <a:defRPr/>
            </a:pPr>
            <a:r>
              <a:rPr lang="en-US" sz="3200" dirty="0">
                <a:solidFill>
                  <a:schemeClr val="bg2"/>
                </a:solidFill>
                <a:latin typeface="+mj-lt"/>
                <a:ea typeface="+mj-ea"/>
                <a:cs typeface="+mj-cs"/>
              </a:rPr>
              <a:t>Change No. 1: Proportional representation</a:t>
            </a:r>
          </a:p>
          <a:p>
            <a:pPr algn="ctr" fontAlgn="auto">
              <a:spcAft>
                <a:spcPts val="0"/>
              </a:spcAft>
              <a:defRPr/>
            </a:pPr>
            <a:r>
              <a:rPr lang="en-US" sz="3200" dirty="0">
                <a:solidFill>
                  <a:schemeClr val="bg2"/>
                </a:solidFill>
                <a:latin typeface="+mj-lt"/>
                <a:ea typeface="+mj-ea"/>
                <a:cs typeface="+mj-cs"/>
              </a:rPr>
              <a:t> (adapted from Mizzou Faculty Bylaws)</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6021A22-DA86-4D04-865C-0FAF6EE2267A}"/>
                  </a:ext>
                </a:extLst>
              </p:cNvPr>
              <p:cNvGraphicFramePr>
                <a:graphicFrameLocks noChangeAspect="1"/>
              </p:cNvGraphicFramePr>
              <p:nvPr>
                <p:extLst>
                  <p:ext uri="{D42A27DB-BD31-4B8C-83A1-F6EECF244321}">
                    <p14:modId xmlns:p14="http://schemas.microsoft.com/office/powerpoint/2010/main" val="1033724978"/>
                  </p:ext>
                </p:extLst>
              </p:nvPr>
            </p:nvGraphicFramePr>
            <p:xfrm>
              <a:off x="-2570356" y="3792809"/>
              <a:ext cx="2286000" cy="1714500"/>
            </p:xfrm>
            <a:graphic>
              <a:graphicData uri="http://schemas.microsoft.com/office/powerpoint/2016/slidezoom">
                <pslz:sldZm>
                  <pslz:sldZmObj sldId="843" cId="4224095859">
                    <pslz:zmPr id="{ACE3D1A5-B49D-435E-A196-FA1D642CBDF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56021A22-DA86-4D04-865C-0FAF6EE2267A}"/>
                  </a:ext>
                </a:extLst>
              </p:cNvPr>
              <p:cNvPicPr>
                <a:picLocks noGrp="1" noRot="1" noChangeAspect="1" noMove="1" noResize="1" noEditPoints="1" noAdjustHandles="1" noChangeArrowheads="1" noChangeShapeType="1"/>
              </p:cNvPicPr>
              <p:nvPr/>
            </p:nvPicPr>
            <p:blipFill>
              <a:blip r:embed="rId5"/>
              <a:stretch>
                <a:fillRect/>
              </a:stretch>
            </p:blipFill>
            <p:spPr>
              <a:xfrm>
                <a:off x="-2570356" y="379280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01753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433512"/>
            <a:ext cx="7924800" cy="5105400"/>
          </a:xfrm>
        </p:spPr>
        <p:txBody>
          <a:bodyPr/>
          <a:lstStyle/>
          <a:p>
            <a:r>
              <a:rPr lang="en-US" sz="2800" dirty="0">
                <a:latin typeface="Times New Roman" pitchFamily="18" charset="0"/>
                <a:cs typeface="Times New Roman" pitchFamily="18" charset="0"/>
              </a:rPr>
              <a:t>Require Senate to change basic ratio of Senators to faculty if total number of Senators would be outside 25-30 range:</a:t>
            </a:r>
          </a:p>
          <a:p>
            <a:pPr lvl="1" eaLnBrk="1" hangingPunct="1"/>
            <a:r>
              <a:rPr lang="en-US" dirty="0">
                <a:highlight>
                  <a:srgbClr val="FFFF00"/>
                </a:highlight>
                <a:latin typeface="Times New Roman" pitchFamily="18" charset="0"/>
                <a:cs typeface="Times New Roman" pitchFamily="18" charset="0"/>
              </a:rPr>
              <a:t>“</a:t>
            </a:r>
            <a:r>
              <a:rPr lang="en-US" dirty="0">
                <a:solidFill>
                  <a:srgbClr val="000000"/>
                </a:solidFill>
                <a:effectLst/>
                <a:highlight>
                  <a:srgbClr val="FFFF00"/>
                </a:highlight>
                <a:latin typeface="Times New Roman" panose="02020603050405020304" pitchFamily="18" charset="0"/>
                <a:ea typeface="Times New Roman" panose="02020603050405020304" pitchFamily="18" charset="0"/>
              </a:rPr>
              <a:t>In the event the number of voting faculty members changes to the point where the basic ratio of one to 24 would give less than 25 or more than 30 representatives, the Senate by a finding recorded in its minutes shall adjust the ratio to produce not less than 25 and not more than 30 faculty representatives.”</a:t>
            </a:r>
            <a:endParaRPr lang="en-US" dirty="0">
              <a:highlight>
                <a:srgbClr val="FFFF00"/>
              </a:highligh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9940166-EE3F-4C3F-B51A-6E7FB3319344}" type="slidenum">
              <a:rPr lang="en-US"/>
              <a:pPr>
                <a:defRPr/>
              </a:pPr>
              <a:t>4</a:t>
            </a:fld>
            <a:endParaRPr lang="en-US" dirty="0"/>
          </a:p>
        </p:txBody>
      </p:sp>
      <p:sp>
        <p:nvSpPr>
          <p:cNvPr id="6" name="Title 1"/>
          <p:cNvSpPr txBox="1">
            <a:spLocks/>
          </p:cNvSpPr>
          <p:nvPr/>
        </p:nvSpPr>
        <p:spPr>
          <a:xfrm>
            <a:off x="152400" y="228600"/>
            <a:ext cx="8839200" cy="1143000"/>
          </a:xfrm>
          <a:prstGeom prst="rect">
            <a:avLst/>
          </a:prstGeom>
          <a:solidFill>
            <a:schemeClr val="tx2"/>
          </a:solidFill>
          <a:ln>
            <a:solidFill>
              <a:schemeClr val="bg1"/>
            </a:solidFill>
          </a:ln>
        </p:spPr>
        <p:txBody>
          <a:bodyPr lIns="91299" tIns="45656" rIns="91299" bIns="45656" anchor="ctr"/>
          <a:lstStyle/>
          <a:p>
            <a:pPr algn="ctr" fontAlgn="auto">
              <a:spcAft>
                <a:spcPts val="0"/>
              </a:spcAft>
              <a:defRPr/>
            </a:pPr>
            <a:r>
              <a:rPr lang="en-US" sz="3200" dirty="0">
                <a:solidFill>
                  <a:schemeClr val="bg2"/>
                </a:solidFill>
                <a:latin typeface="+mj-lt"/>
                <a:ea typeface="+mj-ea"/>
                <a:cs typeface="+mj-cs"/>
              </a:rPr>
              <a:t>Change No. 1: Proportional representation</a:t>
            </a:r>
          </a:p>
          <a:p>
            <a:pPr algn="ctr" fontAlgn="auto">
              <a:spcAft>
                <a:spcPts val="0"/>
              </a:spcAft>
              <a:defRPr/>
            </a:pPr>
            <a:r>
              <a:rPr lang="en-US" sz="3200" dirty="0">
                <a:solidFill>
                  <a:schemeClr val="bg2"/>
                </a:solidFill>
                <a:latin typeface="+mj-lt"/>
                <a:ea typeface="+mj-ea"/>
                <a:cs typeface="+mj-cs"/>
              </a:rPr>
              <a:t> (adapted from Mizzou Faculty Bylaws)</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6021A22-DA86-4D04-865C-0FAF6EE2267A}"/>
                  </a:ext>
                </a:extLst>
              </p:cNvPr>
              <p:cNvGraphicFramePr>
                <a:graphicFrameLocks noChangeAspect="1"/>
              </p:cNvGraphicFramePr>
              <p:nvPr/>
            </p:nvGraphicFramePr>
            <p:xfrm>
              <a:off x="-2570356" y="3792809"/>
              <a:ext cx="2286000" cy="1714500"/>
            </p:xfrm>
            <a:graphic>
              <a:graphicData uri="http://schemas.microsoft.com/office/powerpoint/2016/slidezoom">
                <pslz:sldZm>
                  <pslz:sldZmObj sldId="843" cId="4224095859">
                    <pslz:zmPr id="{ACE3D1A5-B49D-435E-A196-FA1D642CBDF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56021A22-DA86-4D04-865C-0FAF6EE2267A}"/>
                  </a:ext>
                </a:extLst>
              </p:cNvPr>
              <p:cNvPicPr>
                <a:picLocks noGrp="1" noRot="1" noChangeAspect="1" noMove="1" noResize="1" noEditPoints="1" noAdjustHandles="1" noChangeArrowheads="1" noChangeShapeType="1"/>
              </p:cNvPicPr>
              <p:nvPr/>
            </p:nvPicPr>
            <p:blipFill>
              <a:blip r:embed="rId5"/>
              <a:stretch>
                <a:fillRect/>
              </a:stretch>
            </p:blipFill>
            <p:spPr>
              <a:xfrm>
                <a:off x="-2570356" y="379280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201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433512"/>
            <a:ext cx="7924800" cy="5105400"/>
          </a:xfrm>
        </p:spPr>
        <p:txBody>
          <a:bodyPr/>
          <a:lstStyle/>
          <a:p>
            <a:r>
              <a:rPr lang="en-US" sz="2800" dirty="0">
                <a:latin typeface="Times New Roman" pitchFamily="18" charset="0"/>
                <a:cs typeface="Times New Roman" pitchFamily="18" charset="0"/>
              </a:rPr>
              <a:t>Require each unit to let their NTT voting faculty both serve as, and vote for, the unit’s Senators.</a:t>
            </a:r>
          </a:p>
          <a:p>
            <a:pPr lvl="1" eaLnBrk="1" hangingPunct="1"/>
            <a:r>
              <a:rPr lang="en-US" dirty="0">
                <a:highlight>
                  <a:srgbClr val="FFFF00"/>
                </a:highlight>
                <a:latin typeface="Times New Roman" pitchFamily="18" charset="0"/>
                <a:cs typeface="Times New Roman" pitchFamily="18" charset="0"/>
              </a:rPr>
              <a:t>“</a:t>
            </a:r>
            <a:r>
              <a:rPr lang="en-US" dirty="0">
                <a:solidFill>
                  <a:srgbClr val="000000"/>
                </a:solidFill>
                <a:effectLst/>
                <a:highlight>
                  <a:srgbClr val="FFFF00"/>
                </a:highlight>
                <a:latin typeface="Times New Roman" panose="02020603050405020304" pitchFamily="18" charset="0"/>
                <a:ea typeface="Times New Roman" panose="02020603050405020304" pitchFamily="18" charset="0"/>
              </a:rPr>
              <a:t>All</a:t>
            </a:r>
            <a:r>
              <a:rPr lang="en-US" dirty="0">
                <a:effectLst/>
                <a:highlight>
                  <a:srgbClr val="FFFF00"/>
                </a:highlight>
                <a:latin typeface="Times New Roman" panose="02020603050405020304" pitchFamily="18" charset="0"/>
                <a:ea typeface="Calibri" panose="020F0502020204030204" pitchFamily="34" charset="0"/>
              </a:rPr>
              <a:t> members of a unit who meet the definition of voting faculty in Section B.1 are eligible to serve as a Faculty Senate representative for the unit and are eligible to participate in the vote for the unit’s Faculty Senate representatives.” </a:t>
            </a:r>
          </a:p>
          <a:p>
            <a:pPr lvl="1" eaLnBrk="1" hangingPunct="1"/>
            <a:r>
              <a:rPr lang="en-US" dirty="0">
                <a:latin typeface="Times New Roman" panose="02020603050405020304" pitchFamily="18" charset="0"/>
                <a:ea typeface="Calibri" panose="020F0502020204030204" pitchFamily="34" charset="0"/>
              </a:rPr>
              <a:t>Note: This would give vote to both unranked and ranked NTT faculty because both are counted as “voting faculty” in current Faculty Bylaws.</a:t>
            </a:r>
            <a:endParaRPr lang="en-US" dirty="0">
              <a:effectLst/>
              <a:latin typeface="Times New Roman" panose="02020603050405020304" pitchFamily="18" charset="0"/>
              <a:ea typeface="Calibri" panose="020F0502020204030204" pitchFamily="34" charset="0"/>
            </a:endParaRPr>
          </a:p>
          <a:p>
            <a:pPr lvl="1" eaLnBrk="1" hangingPunct="1"/>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9940166-EE3F-4C3F-B51A-6E7FB3319344}" type="slidenum">
              <a:rPr lang="en-US"/>
              <a:pPr>
                <a:defRPr/>
              </a:pPr>
              <a:t>5</a:t>
            </a:fld>
            <a:endParaRPr lang="en-US" dirty="0"/>
          </a:p>
        </p:txBody>
      </p:sp>
      <p:sp>
        <p:nvSpPr>
          <p:cNvPr id="6" name="Title 1"/>
          <p:cNvSpPr txBox="1">
            <a:spLocks/>
          </p:cNvSpPr>
          <p:nvPr/>
        </p:nvSpPr>
        <p:spPr>
          <a:xfrm>
            <a:off x="152400" y="228600"/>
            <a:ext cx="8839200" cy="1143000"/>
          </a:xfrm>
          <a:prstGeom prst="rect">
            <a:avLst/>
          </a:prstGeom>
          <a:solidFill>
            <a:schemeClr val="tx2"/>
          </a:solidFill>
          <a:ln>
            <a:solidFill>
              <a:schemeClr val="bg1"/>
            </a:solidFill>
          </a:ln>
        </p:spPr>
        <p:txBody>
          <a:bodyPr lIns="91299" tIns="45656" rIns="91299" bIns="45656" anchor="ctr"/>
          <a:lstStyle/>
          <a:p>
            <a:pPr algn="ctr" fontAlgn="auto">
              <a:spcAft>
                <a:spcPts val="0"/>
              </a:spcAft>
              <a:defRPr/>
            </a:pPr>
            <a:r>
              <a:rPr lang="en-US" sz="3200" dirty="0">
                <a:solidFill>
                  <a:schemeClr val="bg2"/>
                </a:solidFill>
                <a:latin typeface="+mj-lt"/>
                <a:ea typeface="+mj-ea"/>
                <a:cs typeface="+mj-cs"/>
              </a:rPr>
              <a:t>Change No. 2: Ensure NTT faculty can vote for unit’s Senators (adapted from Missouri State Bylaws)</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6021A22-DA86-4D04-865C-0FAF6EE2267A}"/>
                  </a:ext>
                </a:extLst>
              </p:cNvPr>
              <p:cNvGraphicFramePr>
                <a:graphicFrameLocks noChangeAspect="1"/>
              </p:cNvGraphicFramePr>
              <p:nvPr/>
            </p:nvGraphicFramePr>
            <p:xfrm>
              <a:off x="-2570356" y="3792809"/>
              <a:ext cx="2286000" cy="1714500"/>
            </p:xfrm>
            <a:graphic>
              <a:graphicData uri="http://schemas.microsoft.com/office/powerpoint/2016/slidezoom">
                <pslz:sldZm>
                  <pslz:sldZmObj sldId="843" cId="4224095859">
                    <pslz:zmPr id="{ACE3D1A5-B49D-435E-A196-FA1D642CBDF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56021A22-DA86-4D04-865C-0FAF6EE2267A}"/>
                  </a:ext>
                </a:extLst>
              </p:cNvPr>
              <p:cNvPicPr>
                <a:picLocks noGrp="1" noRot="1" noChangeAspect="1" noMove="1" noResize="1" noEditPoints="1" noAdjustHandles="1" noChangeArrowheads="1" noChangeShapeType="1"/>
              </p:cNvPicPr>
              <p:nvPr/>
            </p:nvPicPr>
            <p:blipFill>
              <a:blip r:embed="rId5"/>
              <a:stretch>
                <a:fillRect/>
              </a:stretch>
            </p:blipFill>
            <p:spPr>
              <a:xfrm>
                <a:off x="-2570356" y="379280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98358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433512"/>
            <a:ext cx="7924800" cy="5105400"/>
          </a:xfrm>
        </p:spPr>
        <p:txBody>
          <a:bodyPr/>
          <a:lstStyle/>
          <a:p>
            <a:r>
              <a:rPr lang="en-US" sz="2800" dirty="0">
                <a:latin typeface="Times New Roman" pitchFamily="18" charset="0"/>
                <a:cs typeface="Times New Roman" pitchFamily="18" charset="0"/>
              </a:rPr>
              <a:t>Make clear that each unit can still decide which faculty are eligible to vote in other unit elections.</a:t>
            </a:r>
          </a:p>
          <a:p>
            <a:pPr lvl="1" eaLnBrk="1" hangingPunct="1"/>
            <a:r>
              <a:rPr lang="en-US" dirty="0">
                <a:effectLst/>
                <a:highlight>
                  <a:srgbClr val="FFFF00"/>
                </a:highlight>
                <a:latin typeface="Times New Roman" panose="02020603050405020304" pitchFamily="18" charset="0"/>
                <a:ea typeface="Calibri" panose="020F0502020204030204" pitchFamily="34" charset="0"/>
              </a:rPr>
              <a:t>“The foregoing voting eligibility rules are not intended to define the eligibility of faculty to vote in unit elections on matters other than representation in the Faculty Senate, and the eligibility to vote in such elections shall be defined by the rules of the unit.”</a:t>
            </a:r>
          </a:p>
          <a:p>
            <a:pPr lvl="1" eaLnBrk="1" hangingPunct="1"/>
            <a:r>
              <a:rPr lang="en-US" dirty="0">
                <a:latin typeface="Times New Roman" panose="02020603050405020304" pitchFamily="18" charset="0"/>
                <a:cs typeface="Times New Roman" pitchFamily="18" charset="0"/>
              </a:rPr>
              <a:t>This change is needed because current Bylaws imply units can set rules for </a:t>
            </a:r>
            <a:r>
              <a:rPr lang="en-US" i="1" dirty="0">
                <a:latin typeface="Times New Roman" panose="02020603050405020304" pitchFamily="18" charset="0"/>
                <a:cs typeface="Times New Roman" pitchFamily="18" charset="0"/>
              </a:rPr>
              <a:t>all</a:t>
            </a:r>
            <a:r>
              <a:rPr lang="en-US" dirty="0">
                <a:latin typeface="Times New Roman" panose="02020603050405020304" pitchFamily="18" charset="0"/>
                <a:cs typeface="Times New Roman" pitchFamily="18" charset="0"/>
              </a:rPr>
              <a:t> unit elections.</a:t>
            </a:r>
          </a:p>
        </p:txBody>
      </p:sp>
      <p:sp>
        <p:nvSpPr>
          <p:cNvPr id="4" name="Slide Number Placeholder 3"/>
          <p:cNvSpPr>
            <a:spLocks noGrp="1"/>
          </p:cNvSpPr>
          <p:nvPr>
            <p:ph type="sldNum" sz="quarter" idx="12"/>
          </p:nvPr>
        </p:nvSpPr>
        <p:spPr/>
        <p:txBody>
          <a:bodyPr/>
          <a:lstStyle/>
          <a:p>
            <a:pPr>
              <a:defRPr/>
            </a:pPr>
            <a:fld id="{79940166-EE3F-4C3F-B51A-6E7FB3319344}" type="slidenum">
              <a:rPr lang="en-US"/>
              <a:pPr>
                <a:defRPr/>
              </a:pPr>
              <a:t>6</a:t>
            </a:fld>
            <a:endParaRPr lang="en-US" dirty="0"/>
          </a:p>
        </p:txBody>
      </p:sp>
      <p:sp>
        <p:nvSpPr>
          <p:cNvPr id="6" name="Title 1"/>
          <p:cNvSpPr txBox="1">
            <a:spLocks/>
          </p:cNvSpPr>
          <p:nvPr/>
        </p:nvSpPr>
        <p:spPr>
          <a:xfrm>
            <a:off x="152400" y="228600"/>
            <a:ext cx="8839200" cy="1143000"/>
          </a:xfrm>
          <a:prstGeom prst="rect">
            <a:avLst/>
          </a:prstGeom>
          <a:solidFill>
            <a:schemeClr val="tx2"/>
          </a:solidFill>
          <a:ln>
            <a:solidFill>
              <a:schemeClr val="bg1"/>
            </a:solidFill>
          </a:ln>
        </p:spPr>
        <p:txBody>
          <a:bodyPr lIns="91299" tIns="45656" rIns="91299" bIns="45656" anchor="ctr"/>
          <a:lstStyle/>
          <a:p>
            <a:pPr algn="ctr" fontAlgn="auto">
              <a:spcAft>
                <a:spcPts val="0"/>
              </a:spcAft>
              <a:defRPr/>
            </a:pPr>
            <a:r>
              <a:rPr lang="en-US" sz="3200" dirty="0">
                <a:solidFill>
                  <a:schemeClr val="bg2"/>
                </a:solidFill>
                <a:latin typeface="+mj-lt"/>
                <a:ea typeface="+mj-ea"/>
                <a:cs typeface="+mj-cs"/>
              </a:rPr>
              <a:t>Change No. 3: Clarify authority of units to set their own eligibility rules for unit elections</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6021A22-DA86-4D04-865C-0FAF6EE2267A}"/>
                  </a:ext>
                </a:extLst>
              </p:cNvPr>
              <p:cNvGraphicFramePr>
                <a:graphicFrameLocks noChangeAspect="1"/>
              </p:cNvGraphicFramePr>
              <p:nvPr/>
            </p:nvGraphicFramePr>
            <p:xfrm>
              <a:off x="-2570356" y="3792809"/>
              <a:ext cx="2286000" cy="1714500"/>
            </p:xfrm>
            <a:graphic>
              <a:graphicData uri="http://schemas.microsoft.com/office/powerpoint/2016/slidezoom">
                <pslz:sldZm>
                  <pslz:sldZmObj sldId="843" cId="4224095859">
                    <pslz:zmPr id="{ACE3D1A5-B49D-435E-A196-FA1D642CBDF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56021A22-DA86-4D04-865C-0FAF6EE2267A}"/>
                  </a:ext>
                </a:extLst>
              </p:cNvPr>
              <p:cNvPicPr>
                <a:picLocks noGrp="1" noRot="1" noChangeAspect="1" noMove="1" noResize="1" noEditPoints="1" noAdjustHandles="1" noChangeArrowheads="1" noChangeShapeType="1"/>
              </p:cNvPicPr>
              <p:nvPr/>
            </p:nvPicPr>
            <p:blipFill>
              <a:blip r:embed="rId5"/>
              <a:stretch>
                <a:fillRect/>
              </a:stretch>
            </p:blipFill>
            <p:spPr>
              <a:xfrm>
                <a:off x="-2570356" y="379280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247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433512"/>
            <a:ext cx="7924800" cy="5105400"/>
          </a:xfrm>
        </p:spPr>
        <p:txBody>
          <a:bodyPr/>
          <a:lstStyle/>
          <a:p>
            <a:r>
              <a:rPr lang="en-US" sz="2800" dirty="0">
                <a:latin typeface="Times New Roman" pitchFamily="18" charset="0"/>
                <a:cs typeface="Times New Roman" pitchFamily="18" charset="0"/>
              </a:rPr>
              <a:t>Indicate that all units headed by deans are entitled to Senate representation.</a:t>
            </a:r>
          </a:p>
          <a:p>
            <a:pPr lvl="1" eaLnBrk="1" hangingPunct="1"/>
            <a:r>
              <a:rPr lang="en-US" dirty="0">
                <a:effectLst/>
                <a:highlight>
                  <a:srgbClr val="FFFF00"/>
                </a:highlight>
                <a:latin typeface="Times New Roman" panose="02020603050405020304" pitchFamily="18" charset="0"/>
                <a:ea typeface="Calibri" panose="020F0502020204030204" pitchFamily="34" charset="0"/>
              </a:rPr>
              <a:t>“</a:t>
            </a:r>
            <a:r>
              <a:rPr lang="en-US" dirty="0">
                <a:solidFill>
                  <a:srgbClr val="000000"/>
                </a:solidFill>
                <a:effectLst/>
                <a:highlight>
                  <a:srgbClr val="FFFF00"/>
                </a:highlight>
                <a:latin typeface="Times New Roman" panose="02020603050405020304" pitchFamily="18" charset="0"/>
                <a:ea typeface="Times New Roman" panose="02020603050405020304" pitchFamily="18" charset="0"/>
              </a:rPr>
              <a:t>All units that are headed by a dean who reports to the provost shall be entitled to voting representation on the Faculty Senate.”</a:t>
            </a:r>
          </a:p>
          <a:p>
            <a:pPr lvl="1" eaLnBrk="1" hangingPunct="1"/>
            <a:r>
              <a:rPr lang="en-US" dirty="0">
                <a:solidFill>
                  <a:srgbClr val="000000"/>
                </a:solidFill>
                <a:latin typeface="Times New Roman" panose="02020603050405020304" pitchFamily="18" charset="0"/>
                <a:cs typeface="Times New Roman" pitchFamily="18" charset="0"/>
              </a:rPr>
              <a:t>This change would make it unnecessary to amend the Bylaws in response to any future reorganizations.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9940166-EE3F-4C3F-B51A-6E7FB3319344}" type="slidenum">
              <a:rPr lang="en-US"/>
              <a:pPr>
                <a:defRPr/>
              </a:pPr>
              <a:t>7</a:t>
            </a:fld>
            <a:endParaRPr lang="en-US" dirty="0"/>
          </a:p>
        </p:txBody>
      </p:sp>
      <p:sp>
        <p:nvSpPr>
          <p:cNvPr id="6" name="Title 1"/>
          <p:cNvSpPr txBox="1">
            <a:spLocks/>
          </p:cNvSpPr>
          <p:nvPr/>
        </p:nvSpPr>
        <p:spPr>
          <a:xfrm>
            <a:off x="152400" y="228600"/>
            <a:ext cx="8839200" cy="1143000"/>
          </a:xfrm>
          <a:prstGeom prst="rect">
            <a:avLst/>
          </a:prstGeom>
          <a:solidFill>
            <a:schemeClr val="tx2"/>
          </a:solidFill>
          <a:ln>
            <a:solidFill>
              <a:schemeClr val="bg1"/>
            </a:solidFill>
          </a:ln>
        </p:spPr>
        <p:txBody>
          <a:bodyPr lIns="91299" tIns="45656" rIns="91299" bIns="45656" anchor="ctr"/>
          <a:lstStyle/>
          <a:p>
            <a:pPr algn="ctr" fontAlgn="auto">
              <a:spcAft>
                <a:spcPts val="0"/>
              </a:spcAft>
              <a:defRPr/>
            </a:pPr>
            <a:r>
              <a:rPr lang="en-US" sz="3200" dirty="0">
                <a:solidFill>
                  <a:schemeClr val="bg2"/>
                </a:solidFill>
                <a:latin typeface="+mj-lt"/>
                <a:ea typeface="+mj-ea"/>
                <a:cs typeface="+mj-cs"/>
              </a:rPr>
              <a:t>Change No. 4: Omit references to specific schools (adapted from Mizzou Bylaws)</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56021A22-DA86-4D04-865C-0FAF6EE2267A}"/>
                  </a:ext>
                </a:extLst>
              </p:cNvPr>
              <p:cNvGraphicFramePr>
                <a:graphicFrameLocks noChangeAspect="1"/>
              </p:cNvGraphicFramePr>
              <p:nvPr/>
            </p:nvGraphicFramePr>
            <p:xfrm>
              <a:off x="-2570356" y="3792809"/>
              <a:ext cx="2286000" cy="1714500"/>
            </p:xfrm>
            <a:graphic>
              <a:graphicData uri="http://schemas.microsoft.com/office/powerpoint/2016/slidezoom">
                <pslz:sldZm>
                  <pslz:sldZmObj sldId="843" cId="4224095859">
                    <pslz:zmPr id="{ACE3D1A5-B49D-435E-A196-FA1D642CBDF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56021A22-DA86-4D04-865C-0FAF6EE2267A}"/>
                  </a:ext>
                </a:extLst>
              </p:cNvPr>
              <p:cNvPicPr>
                <a:picLocks noGrp="1" noRot="1" noChangeAspect="1" noMove="1" noResize="1" noEditPoints="1" noAdjustHandles="1" noChangeArrowheads="1" noChangeShapeType="1"/>
              </p:cNvPicPr>
              <p:nvPr/>
            </p:nvPicPr>
            <p:blipFill>
              <a:blip r:embed="rId5"/>
              <a:stretch>
                <a:fillRect/>
              </a:stretch>
            </p:blipFill>
            <p:spPr>
              <a:xfrm>
                <a:off x="-2570356" y="379280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853425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8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2_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27222</TotalTime>
  <Words>832</Words>
  <Application>Microsoft Macintosh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5</vt:i4>
      </vt:variant>
      <vt:variant>
        <vt:lpstr>Theme</vt:lpstr>
      </vt:variant>
      <vt:variant>
        <vt:i4>13</vt:i4>
      </vt:variant>
      <vt:variant>
        <vt:lpstr>Slide Titles</vt:lpstr>
      </vt:variant>
      <vt:variant>
        <vt:i4>7</vt:i4>
      </vt:variant>
    </vt:vector>
  </HeadingPairs>
  <TitlesOfParts>
    <vt:vector size="25" baseType="lpstr">
      <vt:lpstr>Angsana New</vt:lpstr>
      <vt:lpstr>Arial</vt:lpstr>
      <vt:lpstr>Calibri</vt:lpstr>
      <vt:lpstr>Garamond</vt:lpstr>
      <vt:lpstr>Times New Roman</vt:lpstr>
      <vt:lpstr>Office Theme</vt:lpstr>
      <vt:lpstr>figure</vt:lpstr>
      <vt:lpstr>1_figure</vt:lpstr>
      <vt:lpstr>2_figure</vt:lpstr>
      <vt:lpstr>3_figure</vt:lpstr>
      <vt:lpstr>4_figure</vt:lpstr>
      <vt:lpstr>5_figure</vt:lpstr>
      <vt:lpstr>table</vt:lpstr>
      <vt:lpstr>6_figure</vt:lpstr>
      <vt:lpstr>7_figure</vt:lpstr>
      <vt:lpstr>8_figure</vt:lpstr>
      <vt:lpstr>1_table</vt:lpstr>
      <vt:lpstr>2_table</vt:lpstr>
      <vt:lpstr>Proposal for changes in Faculty Bylaws  on Senate representation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Board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TARP on Bank Risk-Taking</dc:title>
  <dc:creator>m1lkb00</dc:creator>
  <cp:lastModifiedBy>Grieco, Viviana</cp:lastModifiedBy>
  <cp:revision>1110</cp:revision>
  <cp:lastPrinted>2020-01-28T20:38:45Z</cp:lastPrinted>
  <dcterms:created xsi:type="dcterms:W3CDTF">2010-09-20T15:54:33Z</dcterms:created>
  <dcterms:modified xsi:type="dcterms:W3CDTF">2022-03-04T04:33:23Z</dcterms:modified>
</cp:coreProperties>
</file>