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5" r:id="rId2"/>
    <p:sldId id="266" r:id="rId3"/>
    <p:sldId id="259" r:id="rId4"/>
    <p:sldId id="256" r:id="rId5"/>
    <p:sldId id="261" r:id="rId6"/>
    <p:sldId id="263" r:id="rId7"/>
    <p:sldId id="264" r:id="rId8"/>
  </p:sldIdLst>
  <p:sldSz cx="32918400" cy="21945600"/>
  <p:notesSz cx="7019925" cy="9305925"/>
  <p:defaultTextStyle>
    <a:defPPr>
      <a:defRPr lang="en-US"/>
    </a:defPPr>
    <a:lvl1pPr algn="l" defTabSz="1565610" rtl="0" eaLnBrk="0" fontAlgn="base" hangingPunct="0">
      <a:spcBef>
        <a:spcPct val="0"/>
      </a:spcBef>
      <a:spcAft>
        <a:spcPct val="0"/>
      </a:spcAft>
      <a:defRPr sz="6125" kern="1200">
        <a:solidFill>
          <a:schemeClr val="tx1"/>
        </a:solidFill>
        <a:latin typeface="Calibri" charset="0"/>
        <a:ea typeface="MS PGothic" charset="0"/>
        <a:cs typeface="MS PGothic" charset="0"/>
      </a:defRPr>
    </a:lvl1pPr>
    <a:lvl2pPr marL="1565610" indent="-994133" algn="l" defTabSz="1565610" rtl="0" eaLnBrk="0" fontAlgn="base" hangingPunct="0">
      <a:spcBef>
        <a:spcPct val="0"/>
      </a:spcBef>
      <a:spcAft>
        <a:spcPct val="0"/>
      </a:spcAft>
      <a:defRPr sz="6125" kern="1200">
        <a:solidFill>
          <a:schemeClr val="tx1"/>
        </a:solidFill>
        <a:latin typeface="Calibri" charset="0"/>
        <a:ea typeface="MS PGothic" charset="0"/>
        <a:cs typeface="MS PGothic" charset="0"/>
      </a:defRPr>
    </a:lvl2pPr>
    <a:lvl3pPr marL="3133204" indent="-1990250" algn="l" defTabSz="1565610" rtl="0" eaLnBrk="0" fontAlgn="base" hangingPunct="0">
      <a:spcBef>
        <a:spcPct val="0"/>
      </a:spcBef>
      <a:spcAft>
        <a:spcPct val="0"/>
      </a:spcAft>
      <a:defRPr sz="6125" kern="1200">
        <a:solidFill>
          <a:schemeClr val="tx1"/>
        </a:solidFill>
        <a:latin typeface="Calibri" charset="0"/>
        <a:ea typeface="MS PGothic" charset="0"/>
        <a:cs typeface="MS PGothic" charset="0"/>
      </a:defRPr>
    </a:lvl3pPr>
    <a:lvl4pPr marL="4700797" indent="-2986366" algn="l" defTabSz="1565610" rtl="0" eaLnBrk="0" fontAlgn="base" hangingPunct="0">
      <a:spcBef>
        <a:spcPct val="0"/>
      </a:spcBef>
      <a:spcAft>
        <a:spcPct val="0"/>
      </a:spcAft>
      <a:defRPr sz="6125" kern="1200">
        <a:solidFill>
          <a:schemeClr val="tx1"/>
        </a:solidFill>
        <a:latin typeface="Calibri" charset="0"/>
        <a:ea typeface="MS PGothic" charset="0"/>
        <a:cs typeface="MS PGothic" charset="0"/>
      </a:defRPr>
    </a:lvl4pPr>
    <a:lvl5pPr marL="6268391" indent="-3982482" algn="l" defTabSz="1565610" rtl="0" eaLnBrk="0" fontAlgn="base" hangingPunct="0">
      <a:spcBef>
        <a:spcPct val="0"/>
      </a:spcBef>
      <a:spcAft>
        <a:spcPct val="0"/>
      </a:spcAft>
      <a:defRPr sz="6125" kern="1200">
        <a:solidFill>
          <a:schemeClr val="tx1"/>
        </a:solidFill>
        <a:latin typeface="Calibri" charset="0"/>
        <a:ea typeface="MS PGothic" charset="0"/>
        <a:cs typeface="MS PGothic" charset="0"/>
      </a:defRPr>
    </a:lvl5pPr>
    <a:lvl6pPr marL="2857386" algn="l" defTabSz="571477" rtl="0" eaLnBrk="1" latinLnBrk="0" hangingPunct="1">
      <a:defRPr sz="6125" kern="1200">
        <a:solidFill>
          <a:schemeClr val="tx1"/>
        </a:solidFill>
        <a:latin typeface="Calibri" charset="0"/>
        <a:ea typeface="MS PGothic" charset="0"/>
        <a:cs typeface="MS PGothic" charset="0"/>
      </a:defRPr>
    </a:lvl6pPr>
    <a:lvl7pPr marL="3428863" algn="l" defTabSz="571477" rtl="0" eaLnBrk="1" latinLnBrk="0" hangingPunct="1">
      <a:defRPr sz="6125" kern="1200">
        <a:solidFill>
          <a:schemeClr val="tx1"/>
        </a:solidFill>
        <a:latin typeface="Calibri" charset="0"/>
        <a:ea typeface="MS PGothic" charset="0"/>
        <a:cs typeface="MS PGothic" charset="0"/>
      </a:defRPr>
    </a:lvl7pPr>
    <a:lvl8pPr marL="4000340" algn="l" defTabSz="571477" rtl="0" eaLnBrk="1" latinLnBrk="0" hangingPunct="1">
      <a:defRPr sz="6125" kern="1200">
        <a:solidFill>
          <a:schemeClr val="tx1"/>
        </a:solidFill>
        <a:latin typeface="Calibri" charset="0"/>
        <a:ea typeface="MS PGothic" charset="0"/>
        <a:cs typeface="MS PGothic" charset="0"/>
      </a:defRPr>
    </a:lvl8pPr>
    <a:lvl9pPr marL="4571817" algn="l" defTabSz="571477" rtl="0" eaLnBrk="1" latinLnBrk="0" hangingPunct="1">
      <a:defRPr sz="6125"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DD00"/>
    <a:srgbClr val="0065BD"/>
    <a:srgbClr val="ECC200"/>
    <a:srgbClr val="FFCC00"/>
    <a:srgbClr val="B704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8" autoAdjust="0"/>
    <p:restoredTop sz="94660" autoAdjust="0"/>
  </p:normalViewPr>
  <p:slideViewPr>
    <p:cSldViewPr snapToGrid="0" snapToObjects="1">
      <p:cViewPr varScale="1">
        <p:scale>
          <a:sx n="20" d="100"/>
          <a:sy n="20" d="100"/>
        </p:scale>
        <p:origin x="1124" y="68"/>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5" d="100"/>
          <a:sy n="85"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2603" cy="467203"/>
          </a:xfrm>
          <a:prstGeom prst="rect">
            <a:avLst/>
          </a:prstGeom>
        </p:spPr>
        <p:txBody>
          <a:bodyPr vert="horz" lIns="91522" tIns="45761" rIns="91522" bIns="45761" rtlCol="0"/>
          <a:lstStyle>
            <a:lvl1pPr algn="l">
              <a:defRPr sz="1200" smtClean="0">
                <a:latin typeface="Calibri" panose="020F0502020204030204" pitchFamily="34" charset="0"/>
                <a:ea typeface="MS PGothic" panose="020B0600070205080204" pitchFamily="34" charset="-128"/>
                <a:cs typeface="+mn-cs"/>
              </a:defRPr>
            </a:lvl1pPr>
          </a:lstStyle>
          <a:p>
            <a:pPr>
              <a:defRPr/>
            </a:pPr>
            <a:endParaRPr lang="en-US" dirty="0"/>
          </a:p>
        </p:txBody>
      </p:sp>
      <p:sp>
        <p:nvSpPr>
          <p:cNvPr id="3" name="Date Placeholder 2"/>
          <p:cNvSpPr>
            <a:spLocks noGrp="1"/>
          </p:cNvSpPr>
          <p:nvPr>
            <p:ph type="dt" sz="quarter" idx="1"/>
          </p:nvPr>
        </p:nvSpPr>
        <p:spPr>
          <a:xfrm>
            <a:off x="3975734" y="1"/>
            <a:ext cx="3042603" cy="467203"/>
          </a:xfrm>
          <a:prstGeom prst="rect">
            <a:avLst/>
          </a:prstGeom>
        </p:spPr>
        <p:txBody>
          <a:bodyPr vert="horz" wrap="square" lIns="91522" tIns="45761" rIns="91522" bIns="45761" numCol="1" anchor="t" anchorCtr="0" compatLnSpc="1">
            <a:prstTxWarp prst="textNoShape">
              <a:avLst/>
            </a:prstTxWarp>
          </a:bodyPr>
          <a:lstStyle>
            <a:lvl1pPr algn="r">
              <a:defRPr sz="1200"/>
            </a:lvl1pPr>
          </a:lstStyle>
          <a:p>
            <a:fld id="{28EAE486-2AB8-5A4C-816B-CE1687CF82ED}" type="datetimeFigureOut">
              <a:rPr lang="en-US"/>
              <a:pPr/>
              <a:t>1/30/2024</a:t>
            </a:fld>
            <a:endParaRPr lang="en-US" dirty="0"/>
          </a:p>
        </p:txBody>
      </p:sp>
      <p:sp>
        <p:nvSpPr>
          <p:cNvPr id="4" name="Footer Placeholder 3"/>
          <p:cNvSpPr>
            <a:spLocks noGrp="1"/>
          </p:cNvSpPr>
          <p:nvPr>
            <p:ph type="ftr" sz="quarter" idx="2"/>
          </p:nvPr>
        </p:nvSpPr>
        <p:spPr>
          <a:xfrm>
            <a:off x="2" y="8838723"/>
            <a:ext cx="3042603" cy="467203"/>
          </a:xfrm>
          <a:prstGeom prst="rect">
            <a:avLst/>
          </a:prstGeom>
        </p:spPr>
        <p:txBody>
          <a:bodyPr vert="horz" lIns="91522" tIns="45761" rIns="91522" bIns="45761" rtlCol="0" anchor="b"/>
          <a:lstStyle>
            <a:lvl1pPr algn="l">
              <a:defRPr sz="1200" smtClean="0">
                <a:latin typeface="Calibri" panose="020F0502020204030204" pitchFamily="34" charset="0"/>
                <a:ea typeface="MS PGothic" panose="020B0600070205080204" pitchFamily="34" charset="-128"/>
                <a:cs typeface="+mn-cs"/>
              </a:defRPr>
            </a:lvl1pPr>
          </a:lstStyle>
          <a:p>
            <a:pPr>
              <a:defRPr/>
            </a:pPr>
            <a:endParaRPr lang="en-US" dirty="0"/>
          </a:p>
        </p:txBody>
      </p:sp>
      <p:sp>
        <p:nvSpPr>
          <p:cNvPr id="5" name="Slide Number Placeholder 4"/>
          <p:cNvSpPr>
            <a:spLocks noGrp="1"/>
          </p:cNvSpPr>
          <p:nvPr>
            <p:ph type="sldNum" sz="quarter" idx="3"/>
          </p:nvPr>
        </p:nvSpPr>
        <p:spPr>
          <a:xfrm>
            <a:off x="3975734" y="8838723"/>
            <a:ext cx="3042603" cy="467203"/>
          </a:xfrm>
          <a:prstGeom prst="rect">
            <a:avLst/>
          </a:prstGeom>
        </p:spPr>
        <p:txBody>
          <a:bodyPr vert="horz" wrap="square" lIns="91522" tIns="45761" rIns="91522" bIns="45761" numCol="1" anchor="b" anchorCtr="0" compatLnSpc="1">
            <a:prstTxWarp prst="textNoShape">
              <a:avLst/>
            </a:prstTxWarp>
          </a:bodyPr>
          <a:lstStyle>
            <a:lvl1pPr algn="r">
              <a:defRPr sz="1200"/>
            </a:lvl1pPr>
          </a:lstStyle>
          <a:p>
            <a:fld id="{5F6DAAC1-F55D-6544-9A9F-535BE0FE3B82}" type="slidenum">
              <a:rPr lang="en-US"/>
              <a:pPr/>
              <a:t>‹#›</a:t>
            </a:fld>
            <a:endParaRPr lang="en-US" dirty="0"/>
          </a:p>
        </p:txBody>
      </p:sp>
    </p:spTree>
    <p:extLst>
      <p:ext uri="{BB962C8B-B14F-4D97-AF65-F5344CB8AC3E}">
        <p14:creationId xmlns:p14="http://schemas.microsoft.com/office/powerpoint/2010/main" val="607630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2603" cy="467203"/>
          </a:xfrm>
          <a:prstGeom prst="rect">
            <a:avLst/>
          </a:prstGeom>
        </p:spPr>
        <p:txBody>
          <a:bodyPr vert="horz" lIns="93262" tIns="46631" rIns="93262" bIns="46631" rtlCol="0"/>
          <a:lstStyle>
            <a:lvl1pPr algn="l">
              <a:defRPr sz="1200" smtClean="0">
                <a:latin typeface="Calibri" panose="020F0502020204030204" pitchFamily="34" charset="0"/>
                <a:ea typeface="MS PGothic" panose="020B0600070205080204" pitchFamily="34" charset="-128"/>
                <a:cs typeface="+mn-cs"/>
              </a:defRPr>
            </a:lvl1pPr>
          </a:lstStyle>
          <a:p>
            <a:pPr>
              <a:defRPr/>
            </a:pPr>
            <a:endParaRPr lang="en-US" dirty="0"/>
          </a:p>
        </p:txBody>
      </p:sp>
      <p:sp>
        <p:nvSpPr>
          <p:cNvPr id="3" name="Date Placeholder 2"/>
          <p:cNvSpPr>
            <a:spLocks noGrp="1"/>
          </p:cNvSpPr>
          <p:nvPr>
            <p:ph type="dt" idx="1"/>
          </p:nvPr>
        </p:nvSpPr>
        <p:spPr>
          <a:xfrm>
            <a:off x="3975734" y="1"/>
            <a:ext cx="3042603" cy="467203"/>
          </a:xfrm>
          <a:prstGeom prst="rect">
            <a:avLst/>
          </a:prstGeom>
        </p:spPr>
        <p:txBody>
          <a:bodyPr vert="horz" wrap="square" lIns="93262" tIns="46631" rIns="93262" bIns="46631" numCol="1" anchor="t" anchorCtr="0" compatLnSpc="1">
            <a:prstTxWarp prst="textNoShape">
              <a:avLst/>
            </a:prstTxWarp>
          </a:bodyPr>
          <a:lstStyle>
            <a:lvl1pPr algn="r">
              <a:defRPr sz="1200"/>
            </a:lvl1pPr>
          </a:lstStyle>
          <a:p>
            <a:fld id="{F02BFBF8-87E8-0C46-814C-029473C9CAD2}" type="datetimeFigureOut">
              <a:rPr lang="en-US"/>
              <a:pPr/>
              <a:t>1/30/2024</a:t>
            </a:fld>
            <a:endParaRPr lang="en-US" dirty="0"/>
          </a:p>
        </p:txBody>
      </p:sp>
      <p:sp>
        <p:nvSpPr>
          <p:cNvPr id="4" name="Slide Image Placeholder 3"/>
          <p:cNvSpPr>
            <a:spLocks noGrp="1" noRot="1" noChangeAspect="1"/>
          </p:cNvSpPr>
          <p:nvPr>
            <p:ph type="sldImg" idx="2"/>
          </p:nvPr>
        </p:nvSpPr>
        <p:spPr>
          <a:xfrm>
            <a:off x="1154113" y="1162050"/>
            <a:ext cx="4711700" cy="3141663"/>
          </a:xfrm>
          <a:prstGeom prst="rect">
            <a:avLst/>
          </a:prstGeom>
          <a:noFill/>
          <a:ln w="12700">
            <a:solidFill>
              <a:prstClr val="black"/>
            </a:solidFill>
          </a:ln>
        </p:spPr>
        <p:txBody>
          <a:bodyPr vert="horz" lIns="93262" tIns="46631" rIns="93262" bIns="46631" rtlCol="0" anchor="ctr"/>
          <a:lstStyle/>
          <a:p>
            <a:pPr lvl="0"/>
            <a:endParaRPr lang="en-US" noProof="0" dirty="0"/>
          </a:p>
        </p:txBody>
      </p:sp>
      <p:sp>
        <p:nvSpPr>
          <p:cNvPr id="5" name="Notes Placeholder 4"/>
          <p:cNvSpPr>
            <a:spLocks noGrp="1"/>
          </p:cNvSpPr>
          <p:nvPr>
            <p:ph type="body" sz="quarter" idx="3"/>
          </p:nvPr>
        </p:nvSpPr>
        <p:spPr>
          <a:xfrm>
            <a:off x="702630" y="4478159"/>
            <a:ext cx="5614668" cy="3664526"/>
          </a:xfrm>
          <a:prstGeom prst="rect">
            <a:avLst/>
          </a:prstGeom>
        </p:spPr>
        <p:txBody>
          <a:bodyPr vert="horz" lIns="93262" tIns="46631" rIns="93262" bIns="466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8723"/>
            <a:ext cx="3042603" cy="467203"/>
          </a:xfrm>
          <a:prstGeom prst="rect">
            <a:avLst/>
          </a:prstGeom>
        </p:spPr>
        <p:txBody>
          <a:bodyPr vert="horz" lIns="93262" tIns="46631" rIns="93262" bIns="46631" rtlCol="0" anchor="b"/>
          <a:lstStyle>
            <a:lvl1pPr algn="l">
              <a:defRPr sz="1200" smtClean="0">
                <a:latin typeface="Calibri" panose="020F0502020204030204" pitchFamily="34" charset="0"/>
                <a:ea typeface="MS PGothic" panose="020B0600070205080204"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3975734" y="8838723"/>
            <a:ext cx="3042603" cy="467203"/>
          </a:xfrm>
          <a:prstGeom prst="rect">
            <a:avLst/>
          </a:prstGeom>
        </p:spPr>
        <p:txBody>
          <a:bodyPr vert="horz" wrap="square" lIns="93262" tIns="46631" rIns="93262" bIns="46631" numCol="1" anchor="b" anchorCtr="0" compatLnSpc="1">
            <a:prstTxWarp prst="textNoShape">
              <a:avLst/>
            </a:prstTxWarp>
          </a:bodyPr>
          <a:lstStyle>
            <a:lvl1pPr algn="r">
              <a:defRPr sz="1200"/>
            </a:lvl1pPr>
          </a:lstStyle>
          <a:p>
            <a:fld id="{A03722F3-2533-2846-A48F-9C720EB2471F}" type="slidenum">
              <a:rPr lang="en-US"/>
              <a:pPr/>
              <a:t>‹#›</a:t>
            </a:fld>
            <a:endParaRPr lang="en-US" dirty="0"/>
          </a:p>
        </p:txBody>
      </p:sp>
    </p:spTree>
    <p:extLst>
      <p:ext uri="{BB962C8B-B14F-4D97-AF65-F5344CB8AC3E}">
        <p14:creationId xmlns:p14="http://schemas.microsoft.com/office/powerpoint/2010/main" val="42844767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500" kern="1200">
        <a:solidFill>
          <a:schemeClr val="tx1"/>
        </a:solidFill>
        <a:latin typeface="+mn-lt"/>
        <a:ea typeface="ＭＳ Ｐゴシック" charset="0"/>
        <a:cs typeface="+mn-cs"/>
      </a:defRPr>
    </a:lvl1pPr>
    <a:lvl2pPr marL="571477" algn="l" rtl="0" fontAlgn="base">
      <a:spcBef>
        <a:spcPct val="30000"/>
      </a:spcBef>
      <a:spcAft>
        <a:spcPct val="0"/>
      </a:spcAft>
      <a:defRPr sz="1500" kern="1200">
        <a:solidFill>
          <a:schemeClr val="tx1"/>
        </a:solidFill>
        <a:latin typeface="+mn-lt"/>
        <a:ea typeface="ＭＳ Ｐゴシック" charset="0"/>
        <a:cs typeface="+mn-cs"/>
      </a:defRPr>
    </a:lvl2pPr>
    <a:lvl3pPr marL="1142954" algn="l" rtl="0" fontAlgn="base">
      <a:spcBef>
        <a:spcPct val="30000"/>
      </a:spcBef>
      <a:spcAft>
        <a:spcPct val="0"/>
      </a:spcAft>
      <a:defRPr sz="1500" kern="1200">
        <a:solidFill>
          <a:schemeClr val="tx1"/>
        </a:solidFill>
        <a:latin typeface="+mn-lt"/>
        <a:ea typeface="ＭＳ Ｐゴシック" charset="0"/>
        <a:cs typeface="+mn-cs"/>
      </a:defRPr>
    </a:lvl3pPr>
    <a:lvl4pPr marL="1714431" algn="l" rtl="0" fontAlgn="base">
      <a:spcBef>
        <a:spcPct val="30000"/>
      </a:spcBef>
      <a:spcAft>
        <a:spcPct val="0"/>
      </a:spcAft>
      <a:defRPr sz="1500" kern="1200">
        <a:solidFill>
          <a:schemeClr val="tx1"/>
        </a:solidFill>
        <a:latin typeface="+mn-lt"/>
        <a:ea typeface="ＭＳ Ｐゴシック" charset="0"/>
        <a:cs typeface="+mn-cs"/>
      </a:defRPr>
    </a:lvl4pPr>
    <a:lvl5pPr marL="2285909" algn="l" rtl="0" fontAlgn="base">
      <a:spcBef>
        <a:spcPct val="30000"/>
      </a:spcBef>
      <a:spcAft>
        <a:spcPct val="0"/>
      </a:spcAft>
      <a:defRPr sz="1500" kern="1200">
        <a:solidFill>
          <a:schemeClr val="tx1"/>
        </a:solidFill>
        <a:latin typeface="+mn-lt"/>
        <a:ea typeface="ＭＳ Ｐゴシック" charset="0"/>
        <a:cs typeface="+mn-cs"/>
      </a:defRPr>
    </a:lvl5pPr>
    <a:lvl6pPr marL="2857386" algn="l" defTabSz="1142954" rtl="0" eaLnBrk="1" latinLnBrk="0" hangingPunct="1">
      <a:defRPr sz="1500" kern="1200">
        <a:solidFill>
          <a:schemeClr val="tx1"/>
        </a:solidFill>
        <a:latin typeface="+mn-lt"/>
        <a:ea typeface="+mn-ea"/>
        <a:cs typeface="+mn-cs"/>
      </a:defRPr>
    </a:lvl6pPr>
    <a:lvl7pPr marL="3428863" algn="l" defTabSz="1142954" rtl="0" eaLnBrk="1" latinLnBrk="0" hangingPunct="1">
      <a:defRPr sz="1500" kern="1200">
        <a:solidFill>
          <a:schemeClr val="tx1"/>
        </a:solidFill>
        <a:latin typeface="+mn-lt"/>
        <a:ea typeface="+mn-ea"/>
        <a:cs typeface="+mn-cs"/>
      </a:defRPr>
    </a:lvl7pPr>
    <a:lvl8pPr marL="4000340" algn="l" defTabSz="1142954" rtl="0" eaLnBrk="1" latinLnBrk="0" hangingPunct="1">
      <a:defRPr sz="1500" kern="1200">
        <a:solidFill>
          <a:schemeClr val="tx1"/>
        </a:solidFill>
        <a:latin typeface="+mn-lt"/>
        <a:ea typeface="+mn-ea"/>
        <a:cs typeface="+mn-cs"/>
      </a:defRPr>
    </a:lvl8pPr>
    <a:lvl9pPr marL="4571817" algn="l" defTabSz="114295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54113" y="1162050"/>
            <a:ext cx="4711700" cy="31416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Select from logos at the bottom of the page to place with UMKC School of Medicine in upper right corner.  Delete unused logos.  May add other institutions, if applicable.</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01C4E0EC-0205-1F46-BDCB-51E5D0FDD700}" type="slidenum">
              <a:rPr lang="en-US"/>
              <a:pPr/>
              <a:t>3</a:t>
            </a:fld>
            <a:endParaRPr lang="en-US" dirty="0"/>
          </a:p>
        </p:txBody>
      </p:sp>
    </p:spTree>
    <p:extLst>
      <p:ext uri="{BB962C8B-B14F-4D97-AF65-F5344CB8AC3E}">
        <p14:creationId xmlns:p14="http://schemas.microsoft.com/office/powerpoint/2010/main" val="371288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54113" y="1162050"/>
            <a:ext cx="4711700" cy="31416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Select from logos at the bottom of the page to place with UMKC School of Medicine in upper right corner.  Delete unused logos.  May add other institutions, if applicable.</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01C4E0EC-0205-1F46-BDCB-51E5D0FDD700}" type="slidenum">
              <a:rPr lang="en-US"/>
              <a:pPr/>
              <a:t>4</a:t>
            </a:fld>
            <a:endParaRPr lang="en-US" dirty="0"/>
          </a:p>
        </p:txBody>
      </p:sp>
    </p:spTree>
    <p:extLst>
      <p:ext uri="{BB962C8B-B14F-4D97-AF65-F5344CB8AC3E}">
        <p14:creationId xmlns:p14="http://schemas.microsoft.com/office/powerpoint/2010/main" val="91665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54113" y="1162050"/>
            <a:ext cx="4711700" cy="31416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Select from logos at the bottom of the page to place with UMKC School of Medicine in upper right corner.  Delete unused logos.  May add other institutions, if applicable.</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01C4E0EC-0205-1F46-BDCB-51E5D0FDD700}" type="slidenum">
              <a:rPr lang="en-US"/>
              <a:pPr/>
              <a:t>5</a:t>
            </a:fld>
            <a:endParaRPr lang="en-US" dirty="0"/>
          </a:p>
        </p:txBody>
      </p:sp>
    </p:spTree>
    <p:extLst>
      <p:ext uri="{BB962C8B-B14F-4D97-AF65-F5344CB8AC3E}">
        <p14:creationId xmlns:p14="http://schemas.microsoft.com/office/powerpoint/2010/main" val="91665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04489" indent="0" algn="ctr">
              <a:buNone/>
              <a:defRPr>
                <a:solidFill>
                  <a:schemeClr val="tx1">
                    <a:tint val="75000"/>
                  </a:schemeClr>
                </a:solidFill>
              </a:defRPr>
            </a:lvl2pPr>
            <a:lvl3pPr marL="2808978" indent="0" algn="ctr">
              <a:buNone/>
              <a:defRPr>
                <a:solidFill>
                  <a:schemeClr val="tx1">
                    <a:tint val="75000"/>
                  </a:schemeClr>
                </a:solidFill>
              </a:defRPr>
            </a:lvl3pPr>
            <a:lvl4pPr marL="4213467" indent="0" algn="ctr">
              <a:buNone/>
              <a:defRPr>
                <a:solidFill>
                  <a:schemeClr val="tx1">
                    <a:tint val="75000"/>
                  </a:schemeClr>
                </a:solidFill>
              </a:defRPr>
            </a:lvl4pPr>
            <a:lvl5pPr marL="5617957" indent="0" algn="ctr">
              <a:buNone/>
              <a:defRPr>
                <a:solidFill>
                  <a:schemeClr val="tx1">
                    <a:tint val="75000"/>
                  </a:schemeClr>
                </a:solidFill>
              </a:defRPr>
            </a:lvl5pPr>
            <a:lvl6pPr marL="7022446" indent="0" algn="ctr">
              <a:buNone/>
              <a:defRPr>
                <a:solidFill>
                  <a:schemeClr val="tx1">
                    <a:tint val="75000"/>
                  </a:schemeClr>
                </a:solidFill>
              </a:defRPr>
            </a:lvl6pPr>
            <a:lvl7pPr marL="8426935" indent="0" algn="ctr">
              <a:buNone/>
              <a:defRPr>
                <a:solidFill>
                  <a:schemeClr val="tx1">
                    <a:tint val="75000"/>
                  </a:schemeClr>
                </a:solidFill>
              </a:defRPr>
            </a:lvl7pPr>
            <a:lvl8pPr marL="9831424" indent="0" algn="ctr">
              <a:buNone/>
              <a:defRPr>
                <a:solidFill>
                  <a:schemeClr val="tx1">
                    <a:tint val="75000"/>
                  </a:schemeClr>
                </a:solidFill>
              </a:defRPr>
            </a:lvl8pPr>
            <a:lvl9pPr marL="112359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6EABD84-CF29-AC4D-BB65-FC6EA6B2F3A3}" type="datetimeFigureOut">
              <a:rPr lang="en-US"/>
              <a:pPr/>
              <a:t>1/30/2024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7AAC06D-30C1-2545-9438-DC3DC9EB42BD}" type="slidenum">
              <a:rPr lang="en-US"/>
              <a:pPr/>
              <a:t>‹#›</a:t>
            </a:fld>
            <a:endParaRPr lang="en-US" dirty="0"/>
          </a:p>
        </p:txBody>
      </p:sp>
    </p:spTree>
    <p:extLst>
      <p:ext uri="{BB962C8B-B14F-4D97-AF65-F5344CB8AC3E}">
        <p14:creationId xmlns:p14="http://schemas.microsoft.com/office/powerpoint/2010/main" val="305234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FF5AA08-279C-644A-9608-D4A914F61D1B}" type="datetimeFigureOut">
              <a:rPr lang="en-US"/>
              <a:pPr/>
              <a:t>1/30/2024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4E3960C-C0BD-8F47-8F98-0709D905E427}" type="slidenum">
              <a:rPr lang="en-US"/>
              <a:pPr/>
              <a:t>‹#›</a:t>
            </a:fld>
            <a:endParaRPr lang="en-US" dirty="0"/>
          </a:p>
        </p:txBody>
      </p:sp>
    </p:spTree>
    <p:extLst>
      <p:ext uri="{BB962C8B-B14F-4D97-AF65-F5344CB8AC3E}">
        <p14:creationId xmlns:p14="http://schemas.microsoft.com/office/powerpoint/2010/main" val="164734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97520" y="2108203"/>
            <a:ext cx="22219920" cy="44942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37760" y="2108203"/>
            <a:ext cx="66111120" cy="44942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FD03539-97A4-A14D-A974-C9B86FF90446}" type="datetimeFigureOut">
              <a:rPr lang="en-US"/>
              <a:pPr/>
              <a:t>1/30/2024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0157715-88CB-5E46-8CE3-C6E7BFF5D7AB}" type="slidenum">
              <a:rPr lang="en-US"/>
              <a:pPr/>
              <a:t>‹#›</a:t>
            </a:fld>
            <a:endParaRPr lang="en-US" dirty="0"/>
          </a:p>
        </p:txBody>
      </p:sp>
    </p:spTree>
    <p:extLst>
      <p:ext uri="{BB962C8B-B14F-4D97-AF65-F5344CB8AC3E}">
        <p14:creationId xmlns:p14="http://schemas.microsoft.com/office/powerpoint/2010/main" val="406188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B8A3660-66F6-2A43-9AD8-CAAE8DA7A485}" type="datetimeFigureOut">
              <a:rPr lang="en-US"/>
              <a:pPr/>
              <a:t>1/30/2024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0F6EB9F-D349-D54B-9F90-093004DA19D3}" type="slidenum">
              <a:rPr lang="en-US"/>
              <a:pPr/>
              <a:t>‹#›</a:t>
            </a:fld>
            <a:endParaRPr lang="en-US" dirty="0"/>
          </a:p>
        </p:txBody>
      </p:sp>
    </p:spTree>
    <p:extLst>
      <p:ext uri="{BB962C8B-B14F-4D97-AF65-F5344CB8AC3E}">
        <p14:creationId xmlns:p14="http://schemas.microsoft.com/office/powerpoint/2010/main" val="196724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2320" b="1" cap="all"/>
            </a:lvl1pPr>
          </a:lstStyle>
          <a:p>
            <a:r>
              <a:rPr lang="en-US"/>
              <a:t>Click to edit Master title style</a:t>
            </a:r>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160">
                <a:solidFill>
                  <a:schemeClr val="tx1">
                    <a:tint val="75000"/>
                  </a:schemeClr>
                </a:solidFill>
              </a:defRPr>
            </a:lvl1pPr>
            <a:lvl2pPr marL="1404489" indent="0">
              <a:buNone/>
              <a:defRPr sz="5488">
                <a:solidFill>
                  <a:schemeClr val="tx1">
                    <a:tint val="75000"/>
                  </a:schemeClr>
                </a:solidFill>
              </a:defRPr>
            </a:lvl2pPr>
            <a:lvl3pPr marL="2808978" indent="0">
              <a:buNone/>
              <a:defRPr sz="4928">
                <a:solidFill>
                  <a:schemeClr val="tx1">
                    <a:tint val="75000"/>
                  </a:schemeClr>
                </a:solidFill>
              </a:defRPr>
            </a:lvl3pPr>
            <a:lvl4pPr marL="4213467" indent="0">
              <a:buNone/>
              <a:defRPr sz="4256">
                <a:solidFill>
                  <a:schemeClr val="tx1">
                    <a:tint val="75000"/>
                  </a:schemeClr>
                </a:solidFill>
              </a:defRPr>
            </a:lvl4pPr>
            <a:lvl5pPr marL="5617957" indent="0">
              <a:buNone/>
              <a:defRPr sz="4256">
                <a:solidFill>
                  <a:schemeClr val="tx1">
                    <a:tint val="75000"/>
                  </a:schemeClr>
                </a:solidFill>
              </a:defRPr>
            </a:lvl5pPr>
            <a:lvl6pPr marL="7022446" indent="0">
              <a:buNone/>
              <a:defRPr sz="4256">
                <a:solidFill>
                  <a:schemeClr val="tx1">
                    <a:tint val="75000"/>
                  </a:schemeClr>
                </a:solidFill>
              </a:defRPr>
            </a:lvl6pPr>
            <a:lvl7pPr marL="8426935" indent="0">
              <a:buNone/>
              <a:defRPr sz="4256">
                <a:solidFill>
                  <a:schemeClr val="tx1">
                    <a:tint val="75000"/>
                  </a:schemeClr>
                </a:solidFill>
              </a:defRPr>
            </a:lvl7pPr>
            <a:lvl8pPr marL="9831424" indent="0">
              <a:buNone/>
              <a:defRPr sz="4256">
                <a:solidFill>
                  <a:schemeClr val="tx1">
                    <a:tint val="75000"/>
                  </a:schemeClr>
                </a:solidFill>
              </a:defRPr>
            </a:lvl8pPr>
            <a:lvl9pPr marL="11235913" indent="0">
              <a:buNone/>
              <a:defRPr sz="42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A8FE39D-C21C-344F-8517-83E7882B320F}" type="datetimeFigureOut">
              <a:rPr lang="en-US"/>
              <a:pPr/>
              <a:t>1/30/2024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0433D62-8221-1A46-B643-D885C3AA0DED}" type="slidenum">
              <a:rPr lang="en-US"/>
              <a:pPr/>
              <a:t>‹#›</a:t>
            </a:fld>
            <a:endParaRPr lang="en-US" dirty="0"/>
          </a:p>
        </p:txBody>
      </p:sp>
    </p:spTree>
    <p:extLst>
      <p:ext uri="{BB962C8B-B14F-4D97-AF65-F5344CB8AC3E}">
        <p14:creationId xmlns:p14="http://schemas.microsoft.com/office/powerpoint/2010/main" val="148472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37760" y="12288523"/>
            <a:ext cx="44165520" cy="34762438"/>
          </a:xfrm>
        </p:spPr>
        <p:txBody>
          <a:bodyPr/>
          <a:lstStyle>
            <a:lvl1pPr>
              <a:defRPr sz="8624"/>
            </a:lvl1pPr>
            <a:lvl2pPr>
              <a:defRPr sz="7392"/>
            </a:lvl2pPr>
            <a:lvl3pPr>
              <a:defRPr sz="6160"/>
            </a:lvl3pPr>
            <a:lvl4pPr>
              <a:defRPr sz="5488"/>
            </a:lvl4pPr>
            <a:lvl5pPr>
              <a:defRPr sz="5488"/>
            </a:lvl5pPr>
            <a:lvl6pPr>
              <a:defRPr sz="5488"/>
            </a:lvl6pPr>
            <a:lvl7pPr>
              <a:defRPr sz="5488"/>
            </a:lvl7pPr>
            <a:lvl8pPr>
              <a:defRPr sz="5488"/>
            </a:lvl8pPr>
            <a:lvl9pPr>
              <a:defRPr sz="5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51920" y="12288523"/>
            <a:ext cx="44165520" cy="34762438"/>
          </a:xfrm>
        </p:spPr>
        <p:txBody>
          <a:bodyPr/>
          <a:lstStyle>
            <a:lvl1pPr>
              <a:defRPr sz="8624"/>
            </a:lvl1pPr>
            <a:lvl2pPr>
              <a:defRPr sz="7392"/>
            </a:lvl2pPr>
            <a:lvl3pPr>
              <a:defRPr sz="6160"/>
            </a:lvl3pPr>
            <a:lvl4pPr>
              <a:defRPr sz="5488"/>
            </a:lvl4pPr>
            <a:lvl5pPr>
              <a:defRPr sz="5488"/>
            </a:lvl5pPr>
            <a:lvl6pPr>
              <a:defRPr sz="5488"/>
            </a:lvl6pPr>
            <a:lvl7pPr>
              <a:defRPr sz="5488"/>
            </a:lvl7pPr>
            <a:lvl8pPr>
              <a:defRPr sz="5488"/>
            </a:lvl8pPr>
            <a:lvl9pPr>
              <a:defRPr sz="5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ECF47A4-25DE-B64B-A892-D07A3737C17D}" type="datetimeFigureOut">
              <a:rPr lang="en-US"/>
              <a:pPr/>
              <a:t>1/30/2024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F25154E-1F1C-AC44-8449-D04FD65B3A09}" type="slidenum">
              <a:rPr lang="en-US"/>
              <a:pPr/>
              <a:t>‹#›</a:t>
            </a:fld>
            <a:endParaRPr lang="en-US" dirty="0"/>
          </a:p>
        </p:txBody>
      </p:sp>
    </p:spTree>
    <p:extLst>
      <p:ext uri="{BB962C8B-B14F-4D97-AF65-F5344CB8AC3E}">
        <p14:creationId xmlns:p14="http://schemas.microsoft.com/office/powerpoint/2010/main" val="396740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4912363"/>
            <a:ext cx="14544677" cy="2047238"/>
          </a:xfrm>
        </p:spPr>
        <p:txBody>
          <a:bodyPr anchor="b"/>
          <a:lstStyle>
            <a:lvl1pPr marL="0" indent="0">
              <a:buNone/>
              <a:defRPr sz="7392" b="1"/>
            </a:lvl1pPr>
            <a:lvl2pPr marL="1404489" indent="0">
              <a:buNone/>
              <a:defRPr sz="6160" b="1"/>
            </a:lvl2pPr>
            <a:lvl3pPr marL="2808978" indent="0">
              <a:buNone/>
              <a:defRPr sz="5488" b="1"/>
            </a:lvl3pPr>
            <a:lvl4pPr marL="4213467" indent="0">
              <a:buNone/>
              <a:defRPr sz="4928" b="1"/>
            </a:lvl4pPr>
            <a:lvl5pPr marL="5617957" indent="0">
              <a:buNone/>
              <a:defRPr sz="4928" b="1"/>
            </a:lvl5pPr>
            <a:lvl6pPr marL="7022446" indent="0">
              <a:buNone/>
              <a:defRPr sz="4928" b="1"/>
            </a:lvl6pPr>
            <a:lvl7pPr marL="8426935" indent="0">
              <a:buNone/>
              <a:defRPr sz="4928" b="1"/>
            </a:lvl7pPr>
            <a:lvl8pPr marL="9831424" indent="0">
              <a:buNone/>
              <a:defRPr sz="4928" b="1"/>
            </a:lvl8pPr>
            <a:lvl9pPr marL="11235913" indent="0">
              <a:buNone/>
              <a:defRPr sz="4928" b="1"/>
            </a:lvl9pPr>
          </a:lstStyle>
          <a:p>
            <a:pPr lvl="0"/>
            <a:r>
              <a:rPr lang="en-US"/>
              <a:t>Click to edit Master text styles</a:t>
            </a:r>
          </a:p>
        </p:txBody>
      </p:sp>
      <p:sp>
        <p:nvSpPr>
          <p:cNvPr id="4" name="Content Placeholder 3"/>
          <p:cNvSpPr>
            <a:spLocks noGrp="1"/>
          </p:cNvSpPr>
          <p:nvPr>
            <p:ph sz="half" idx="2"/>
          </p:nvPr>
        </p:nvSpPr>
        <p:spPr>
          <a:xfrm>
            <a:off x="1645920" y="6959601"/>
            <a:ext cx="14544677" cy="12644122"/>
          </a:xfrm>
        </p:spPr>
        <p:txBody>
          <a:bodyPr/>
          <a:lstStyle>
            <a:lvl1pPr>
              <a:defRPr sz="7392"/>
            </a:lvl1pPr>
            <a:lvl2pPr>
              <a:defRPr sz="6160"/>
            </a:lvl2pPr>
            <a:lvl3pPr>
              <a:defRPr sz="5488"/>
            </a:lvl3pPr>
            <a:lvl4pPr>
              <a:defRPr sz="4928"/>
            </a:lvl4pPr>
            <a:lvl5pPr>
              <a:defRPr sz="4928"/>
            </a:lvl5pPr>
            <a:lvl6pPr>
              <a:defRPr sz="4928"/>
            </a:lvl6pPr>
            <a:lvl7pPr>
              <a:defRPr sz="4928"/>
            </a:lvl7pPr>
            <a:lvl8pPr>
              <a:defRPr sz="4928"/>
            </a:lvl8pPr>
            <a:lvl9pPr>
              <a:defRPr sz="49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4" y="4912363"/>
            <a:ext cx="14550390" cy="2047238"/>
          </a:xfrm>
        </p:spPr>
        <p:txBody>
          <a:bodyPr anchor="b"/>
          <a:lstStyle>
            <a:lvl1pPr marL="0" indent="0">
              <a:buNone/>
              <a:defRPr sz="7392" b="1"/>
            </a:lvl1pPr>
            <a:lvl2pPr marL="1404489" indent="0">
              <a:buNone/>
              <a:defRPr sz="6160" b="1"/>
            </a:lvl2pPr>
            <a:lvl3pPr marL="2808978" indent="0">
              <a:buNone/>
              <a:defRPr sz="5488" b="1"/>
            </a:lvl3pPr>
            <a:lvl4pPr marL="4213467" indent="0">
              <a:buNone/>
              <a:defRPr sz="4928" b="1"/>
            </a:lvl4pPr>
            <a:lvl5pPr marL="5617957" indent="0">
              <a:buNone/>
              <a:defRPr sz="4928" b="1"/>
            </a:lvl5pPr>
            <a:lvl6pPr marL="7022446" indent="0">
              <a:buNone/>
              <a:defRPr sz="4928" b="1"/>
            </a:lvl6pPr>
            <a:lvl7pPr marL="8426935" indent="0">
              <a:buNone/>
              <a:defRPr sz="4928" b="1"/>
            </a:lvl7pPr>
            <a:lvl8pPr marL="9831424" indent="0">
              <a:buNone/>
              <a:defRPr sz="4928" b="1"/>
            </a:lvl8pPr>
            <a:lvl9pPr marL="11235913" indent="0">
              <a:buNone/>
              <a:defRPr sz="4928" b="1"/>
            </a:lvl9pPr>
          </a:lstStyle>
          <a:p>
            <a:pPr lvl="0"/>
            <a:r>
              <a:rPr lang="en-US"/>
              <a:t>Click to edit Master text styles</a:t>
            </a:r>
          </a:p>
        </p:txBody>
      </p:sp>
      <p:sp>
        <p:nvSpPr>
          <p:cNvPr id="6" name="Content Placeholder 5"/>
          <p:cNvSpPr>
            <a:spLocks noGrp="1"/>
          </p:cNvSpPr>
          <p:nvPr>
            <p:ph sz="quarter" idx="4"/>
          </p:nvPr>
        </p:nvSpPr>
        <p:spPr>
          <a:xfrm>
            <a:off x="16722094" y="6959601"/>
            <a:ext cx="14550390" cy="12644122"/>
          </a:xfrm>
        </p:spPr>
        <p:txBody>
          <a:bodyPr/>
          <a:lstStyle>
            <a:lvl1pPr>
              <a:defRPr sz="7392"/>
            </a:lvl1pPr>
            <a:lvl2pPr>
              <a:defRPr sz="6160"/>
            </a:lvl2pPr>
            <a:lvl3pPr>
              <a:defRPr sz="5488"/>
            </a:lvl3pPr>
            <a:lvl4pPr>
              <a:defRPr sz="4928"/>
            </a:lvl4pPr>
            <a:lvl5pPr>
              <a:defRPr sz="4928"/>
            </a:lvl5pPr>
            <a:lvl6pPr>
              <a:defRPr sz="4928"/>
            </a:lvl6pPr>
            <a:lvl7pPr>
              <a:defRPr sz="4928"/>
            </a:lvl7pPr>
            <a:lvl8pPr>
              <a:defRPr sz="4928"/>
            </a:lvl8pPr>
            <a:lvl9pPr>
              <a:defRPr sz="49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DE269FE-E4CB-9B42-A989-1E98C429C084}" type="datetimeFigureOut">
              <a:rPr lang="en-US"/>
              <a:pPr/>
              <a:t>1/30/2024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CAC0720-727D-CD46-93A3-F1070E02661D}" type="slidenum">
              <a:rPr lang="en-US"/>
              <a:pPr/>
              <a:t>‹#›</a:t>
            </a:fld>
            <a:endParaRPr lang="en-US" dirty="0"/>
          </a:p>
        </p:txBody>
      </p:sp>
    </p:spTree>
    <p:extLst>
      <p:ext uri="{BB962C8B-B14F-4D97-AF65-F5344CB8AC3E}">
        <p14:creationId xmlns:p14="http://schemas.microsoft.com/office/powerpoint/2010/main" val="31625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4B85610E-6825-7747-9AFA-B8DB8C686036}" type="datetimeFigureOut">
              <a:rPr lang="en-US"/>
              <a:pPr/>
              <a:t>1/30/2024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B46567C6-67F5-2246-BF69-F0982A3CE32A}" type="slidenum">
              <a:rPr lang="en-US"/>
              <a:pPr/>
              <a:t>‹#›</a:t>
            </a:fld>
            <a:endParaRPr lang="en-US" dirty="0"/>
          </a:p>
        </p:txBody>
      </p:sp>
    </p:spTree>
    <p:extLst>
      <p:ext uri="{BB962C8B-B14F-4D97-AF65-F5344CB8AC3E}">
        <p14:creationId xmlns:p14="http://schemas.microsoft.com/office/powerpoint/2010/main" val="224071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370D226-F735-7442-BEAB-ACEF4226E9DA}" type="datetimeFigureOut">
              <a:rPr lang="en-US"/>
              <a:pPr/>
              <a:t>1/30/2024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10916DB3-1C09-6843-9CFB-CFA05798753A}" type="slidenum">
              <a:rPr lang="en-US"/>
              <a:pPr/>
              <a:t>‹#›</a:t>
            </a:fld>
            <a:endParaRPr lang="en-US" dirty="0"/>
          </a:p>
        </p:txBody>
      </p:sp>
    </p:spTree>
    <p:extLst>
      <p:ext uri="{BB962C8B-B14F-4D97-AF65-F5344CB8AC3E}">
        <p14:creationId xmlns:p14="http://schemas.microsoft.com/office/powerpoint/2010/main" val="179436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873760"/>
            <a:ext cx="10829927" cy="3718560"/>
          </a:xfrm>
        </p:spPr>
        <p:txBody>
          <a:bodyPr anchor="b"/>
          <a:lstStyle>
            <a:lvl1pPr algn="l">
              <a:defRPr sz="6160" b="1"/>
            </a:lvl1pPr>
          </a:lstStyle>
          <a:p>
            <a:r>
              <a:rPr lang="en-US"/>
              <a:t>Click to edit Master title style</a:t>
            </a:r>
          </a:p>
        </p:txBody>
      </p:sp>
      <p:sp>
        <p:nvSpPr>
          <p:cNvPr id="3" name="Content Placeholder 2"/>
          <p:cNvSpPr>
            <a:spLocks noGrp="1"/>
          </p:cNvSpPr>
          <p:nvPr>
            <p:ph idx="1"/>
          </p:nvPr>
        </p:nvSpPr>
        <p:spPr>
          <a:xfrm>
            <a:off x="12870180" y="873761"/>
            <a:ext cx="18402300" cy="18729962"/>
          </a:xfrm>
        </p:spPr>
        <p:txBody>
          <a:bodyPr/>
          <a:lstStyle>
            <a:lvl1pPr>
              <a:defRPr sz="9856"/>
            </a:lvl1pPr>
            <a:lvl2pPr>
              <a:defRPr sz="8624"/>
            </a:lvl2pPr>
            <a:lvl3pPr>
              <a:defRPr sz="7392"/>
            </a:lvl3pPr>
            <a:lvl4pPr>
              <a:defRPr sz="6160"/>
            </a:lvl4pPr>
            <a:lvl5pPr>
              <a:defRPr sz="6160"/>
            </a:lvl5pPr>
            <a:lvl6pPr>
              <a:defRPr sz="6160"/>
            </a:lvl6pPr>
            <a:lvl7pPr>
              <a:defRPr sz="6160"/>
            </a:lvl7pPr>
            <a:lvl8pPr>
              <a:defRPr sz="6160"/>
            </a:lvl8pPr>
            <a:lvl9pPr>
              <a:defRPr sz="6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3" y="4592321"/>
            <a:ext cx="10829927" cy="15011402"/>
          </a:xfrm>
        </p:spPr>
        <p:txBody>
          <a:bodyPr/>
          <a:lstStyle>
            <a:lvl1pPr marL="0" indent="0">
              <a:buNone/>
              <a:defRPr sz="4256"/>
            </a:lvl1pPr>
            <a:lvl2pPr marL="1404489" indent="0">
              <a:buNone/>
              <a:defRPr sz="3696"/>
            </a:lvl2pPr>
            <a:lvl3pPr marL="2808978" indent="0">
              <a:buNone/>
              <a:defRPr sz="3024"/>
            </a:lvl3pPr>
            <a:lvl4pPr marL="4213467" indent="0">
              <a:buNone/>
              <a:defRPr sz="2800"/>
            </a:lvl4pPr>
            <a:lvl5pPr marL="5617957" indent="0">
              <a:buNone/>
              <a:defRPr sz="2800"/>
            </a:lvl5pPr>
            <a:lvl6pPr marL="7022446" indent="0">
              <a:buNone/>
              <a:defRPr sz="2800"/>
            </a:lvl6pPr>
            <a:lvl7pPr marL="8426935" indent="0">
              <a:buNone/>
              <a:defRPr sz="2800"/>
            </a:lvl7pPr>
            <a:lvl8pPr marL="9831424" indent="0">
              <a:buNone/>
              <a:defRPr sz="2800"/>
            </a:lvl8pPr>
            <a:lvl9pPr marL="11235913"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CFAF25D-E18C-A344-A8DE-7351FFC64F21}" type="datetimeFigureOut">
              <a:rPr lang="en-US"/>
              <a:pPr/>
              <a:t>1/30/2024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AC834E9-DE86-DB4F-BD77-991BF3506AD0}" type="slidenum">
              <a:rPr lang="en-US"/>
              <a:pPr/>
              <a:t>‹#›</a:t>
            </a:fld>
            <a:endParaRPr lang="en-US" dirty="0"/>
          </a:p>
        </p:txBody>
      </p:sp>
    </p:spTree>
    <p:extLst>
      <p:ext uri="{BB962C8B-B14F-4D97-AF65-F5344CB8AC3E}">
        <p14:creationId xmlns:p14="http://schemas.microsoft.com/office/powerpoint/2010/main" val="286285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1"/>
            <a:ext cx="19751040" cy="1813562"/>
          </a:xfrm>
        </p:spPr>
        <p:txBody>
          <a:bodyPr anchor="b"/>
          <a:lstStyle>
            <a:lvl1pPr algn="l">
              <a:defRPr sz="616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rtlCol="0">
            <a:normAutofit/>
          </a:bodyPr>
          <a:lstStyle>
            <a:lvl1pPr marL="0" indent="0">
              <a:buNone/>
              <a:defRPr sz="9856"/>
            </a:lvl1pPr>
            <a:lvl2pPr marL="1404489" indent="0">
              <a:buNone/>
              <a:defRPr sz="8624"/>
            </a:lvl2pPr>
            <a:lvl3pPr marL="2808978" indent="0">
              <a:buNone/>
              <a:defRPr sz="7392"/>
            </a:lvl3pPr>
            <a:lvl4pPr marL="4213467" indent="0">
              <a:buNone/>
              <a:defRPr sz="6160"/>
            </a:lvl4pPr>
            <a:lvl5pPr marL="5617957" indent="0">
              <a:buNone/>
              <a:defRPr sz="6160"/>
            </a:lvl5pPr>
            <a:lvl6pPr marL="7022446" indent="0">
              <a:buNone/>
              <a:defRPr sz="6160"/>
            </a:lvl6pPr>
            <a:lvl7pPr marL="8426935" indent="0">
              <a:buNone/>
              <a:defRPr sz="6160"/>
            </a:lvl7pPr>
            <a:lvl8pPr marL="9831424" indent="0">
              <a:buNone/>
              <a:defRPr sz="6160"/>
            </a:lvl8pPr>
            <a:lvl9pPr marL="11235913" indent="0">
              <a:buNone/>
              <a:defRPr sz="6160"/>
            </a:lvl9pPr>
          </a:lstStyle>
          <a:p>
            <a:pPr lvl="0"/>
            <a:r>
              <a:rPr lang="en-US" noProof="0" dirty="0"/>
              <a:t>Click icon to add picture</a:t>
            </a:r>
          </a:p>
        </p:txBody>
      </p:sp>
      <p:sp>
        <p:nvSpPr>
          <p:cNvPr id="4" name="Text Placeholder 3"/>
          <p:cNvSpPr>
            <a:spLocks noGrp="1"/>
          </p:cNvSpPr>
          <p:nvPr>
            <p:ph type="body" sz="half" idx="2"/>
          </p:nvPr>
        </p:nvSpPr>
        <p:spPr>
          <a:xfrm>
            <a:off x="6452237" y="17175483"/>
            <a:ext cx="19751040" cy="2575558"/>
          </a:xfrm>
        </p:spPr>
        <p:txBody>
          <a:bodyPr/>
          <a:lstStyle>
            <a:lvl1pPr marL="0" indent="0">
              <a:buNone/>
              <a:defRPr sz="4256"/>
            </a:lvl1pPr>
            <a:lvl2pPr marL="1404489" indent="0">
              <a:buNone/>
              <a:defRPr sz="3696"/>
            </a:lvl2pPr>
            <a:lvl3pPr marL="2808978" indent="0">
              <a:buNone/>
              <a:defRPr sz="3024"/>
            </a:lvl3pPr>
            <a:lvl4pPr marL="4213467" indent="0">
              <a:buNone/>
              <a:defRPr sz="2800"/>
            </a:lvl4pPr>
            <a:lvl5pPr marL="5617957" indent="0">
              <a:buNone/>
              <a:defRPr sz="2800"/>
            </a:lvl5pPr>
            <a:lvl6pPr marL="7022446" indent="0">
              <a:buNone/>
              <a:defRPr sz="2800"/>
            </a:lvl6pPr>
            <a:lvl7pPr marL="8426935" indent="0">
              <a:buNone/>
              <a:defRPr sz="2800"/>
            </a:lvl7pPr>
            <a:lvl8pPr marL="9831424" indent="0">
              <a:buNone/>
              <a:defRPr sz="2800"/>
            </a:lvl8pPr>
            <a:lvl9pPr marL="11235913"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D5D2F56-41EC-EB4F-A4EE-8553E3C3498D}" type="datetimeFigureOut">
              <a:rPr lang="en-US"/>
              <a:pPr/>
              <a:t>1/30/2024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7066630-5366-354B-94D5-952837BFAA4B}" type="slidenum">
              <a:rPr lang="en-US"/>
              <a:pPr/>
              <a:t>‹#›</a:t>
            </a:fld>
            <a:endParaRPr lang="en-US" dirty="0"/>
          </a:p>
        </p:txBody>
      </p:sp>
    </p:spTree>
    <p:extLst>
      <p:ext uri="{BB962C8B-B14F-4D97-AF65-F5344CB8AC3E}">
        <p14:creationId xmlns:p14="http://schemas.microsoft.com/office/powerpoint/2010/main" val="7444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5920" y="878418"/>
            <a:ext cx="2962656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50802" tIns="125401" rIns="250802" bIns="1254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645920" y="5120217"/>
            <a:ext cx="29626560" cy="144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50802" tIns="125401" rIns="250802" bIns="1254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1166"/>
            <a:ext cx="7680960" cy="1168400"/>
          </a:xfrm>
          <a:prstGeom prst="rect">
            <a:avLst/>
          </a:prstGeom>
        </p:spPr>
        <p:txBody>
          <a:bodyPr vert="horz" wrap="square" lIns="250802" tIns="125401" rIns="250802" bIns="125401" numCol="1" anchor="ctr" anchorCtr="0" compatLnSpc="1">
            <a:prstTxWarp prst="textNoShape">
              <a:avLst/>
            </a:prstTxWarp>
          </a:bodyPr>
          <a:lstStyle>
            <a:lvl1pPr eaLnBrk="1" hangingPunct="1">
              <a:defRPr sz="3696">
                <a:solidFill>
                  <a:srgbClr val="898989"/>
                </a:solidFill>
              </a:defRPr>
            </a:lvl1pPr>
          </a:lstStyle>
          <a:p>
            <a:fld id="{1217551D-7306-0443-A5E3-C3FA5FDB2C32}" type="datetimeFigureOut">
              <a:rPr lang="en-US"/>
              <a:pPr/>
              <a:t>1/30/2024</a:t>
            </a:fld>
            <a:endParaRPr lang="en-US" dirty="0"/>
          </a:p>
        </p:txBody>
      </p:sp>
      <p:sp>
        <p:nvSpPr>
          <p:cNvPr id="5" name="Footer Placeholder 4"/>
          <p:cNvSpPr>
            <a:spLocks noGrp="1"/>
          </p:cNvSpPr>
          <p:nvPr>
            <p:ph type="ftr" sz="quarter" idx="3"/>
          </p:nvPr>
        </p:nvSpPr>
        <p:spPr>
          <a:xfrm>
            <a:off x="11247120" y="20341166"/>
            <a:ext cx="10424160" cy="1168400"/>
          </a:xfrm>
          <a:prstGeom prst="rect">
            <a:avLst/>
          </a:prstGeom>
        </p:spPr>
        <p:txBody>
          <a:bodyPr vert="horz" lIns="250802" tIns="125401" rIns="250802" bIns="125401" rtlCol="0" anchor="ctr"/>
          <a:lstStyle>
            <a:lvl1pPr algn="ctr" defTabSz="1404489" eaLnBrk="1" fontAlgn="auto" hangingPunct="1">
              <a:spcBef>
                <a:spcPts val="0"/>
              </a:spcBef>
              <a:spcAft>
                <a:spcPts val="0"/>
              </a:spcAft>
              <a:defRPr sz="3696">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23591520" y="20341166"/>
            <a:ext cx="7680960" cy="1168400"/>
          </a:xfrm>
          <a:prstGeom prst="rect">
            <a:avLst/>
          </a:prstGeom>
        </p:spPr>
        <p:txBody>
          <a:bodyPr vert="horz" wrap="square" lIns="250802" tIns="125401" rIns="250802" bIns="125401" numCol="1" anchor="ctr" anchorCtr="0" compatLnSpc="1">
            <a:prstTxWarp prst="textNoShape">
              <a:avLst/>
            </a:prstTxWarp>
          </a:bodyPr>
          <a:lstStyle>
            <a:lvl1pPr algn="r" eaLnBrk="1" hangingPunct="1">
              <a:defRPr sz="3696">
                <a:solidFill>
                  <a:srgbClr val="898989"/>
                </a:solidFill>
              </a:defRPr>
            </a:lvl1pPr>
          </a:lstStyle>
          <a:p>
            <a:fld id="{B375CF55-ABB2-7C46-B017-4CD9D7E55804}"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02842" rtl="0" eaLnBrk="1" fontAlgn="base" hangingPunct="1">
        <a:spcBef>
          <a:spcPct val="0"/>
        </a:spcBef>
        <a:spcAft>
          <a:spcPct val="0"/>
        </a:spcAft>
        <a:defRPr sz="13552" kern="1200">
          <a:solidFill>
            <a:schemeClr val="tx1"/>
          </a:solidFill>
          <a:latin typeface="+mj-lt"/>
          <a:ea typeface="MS PGothic" panose="020B0600070205080204" pitchFamily="34" charset="-128"/>
          <a:cs typeface="MS PGothic" charset="0"/>
        </a:defRPr>
      </a:lvl1pPr>
      <a:lvl2pPr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cs typeface="MS PGothic" charset="0"/>
        </a:defRPr>
      </a:lvl2pPr>
      <a:lvl3pPr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cs typeface="MS PGothic" charset="0"/>
        </a:defRPr>
      </a:lvl3pPr>
      <a:lvl4pPr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cs typeface="MS PGothic" charset="0"/>
        </a:defRPr>
      </a:lvl4pPr>
      <a:lvl5pPr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cs typeface="MS PGothic" charset="0"/>
        </a:defRPr>
      </a:lvl5pPr>
      <a:lvl6pPr marL="512064"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defRPr>
      </a:lvl6pPr>
      <a:lvl7pPr marL="1024128"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defRPr>
      </a:lvl7pPr>
      <a:lvl8pPr marL="1536192"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defRPr>
      </a:lvl8pPr>
      <a:lvl9pPr marL="2048256"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defRPr>
      </a:lvl9pPr>
    </p:titleStyle>
    <p:bodyStyle>
      <a:lvl1pPr marL="1052576" indent="-1052576" algn="l" defTabSz="1402842" rtl="0" eaLnBrk="1" fontAlgn="base" hangingPunct="1">
        <a:spcBef>
          <a:spcPct val="20000"/>
        </a:spcBef>
        <a:spcAft>
          <a:spcPct val="0"/>
        </a:spcAft>
        <a:buFont typeface="Arial" charset="0"/>
        <a:buChar char="•"/>
        <a:defRPr sz="9856" kern="1200">
          <a:solidFill>
            <a:schemeClr val="tx1"/>
          </a:solidFill>
          <a:latin typeface="+mn-lt"/>
          <a:ea typeface="MS PGothic" panose="020B0600070205080204" pitchFamily="34" charset="-128"/>
          <a:cs typeface="MS PGothic" charset="0"/>
        </a:defRPr>
      </a:lvl1pPr>
      <a:lvl2pPr marL="2281174" indent="-876554" algn="l" defTabSz="1402842" rtl="0" eaLnBrk="1" fontAlgn="base" hangingPunct="1">
        <a:spcBef>
          <a:spcPct val="20000"/>
        </a:spcBef>
        <a:spcAft>
          <a:spcPct val="0"/>
        </a:spcAft>
        <a:buFont typeface="Arial" charset="0"/>
        <a:buChar char="–"/>
        <a:defRPr sz="8624" kern="1200">
          <a:solidFill>
            <a:schemeClr val="tx1"/>
          </a:solidFill>
          <a:latin typeface="+mn-lt"/>
          <a:ea typeface="MS PGothic" panose="020B0600070205080204" pitchFamily="34" charset="-128"/>
          <a:cs typeface="MS PGothic" charset="0"/>
        </a:defRPr>
      </a:lvl2pPr>
      <a:lvl3pPr marL="3509772" indent="-700532" algn="l" defTabSz="1402842" rtl="0" eaLnBrk="1" fontAlgn="base" hangingPunct="1">
        <a:spcBef>
          <a:spcPct val="20000"/>
        </a:spcBef>
        <a:spcAft>
          <a:spcPct val="0"/>
        </a:spcAft>
        <a:buFont typeface="Arial" charset="0"/>
        <a:buChar char="•"/>
        <a:defRPr sz="7392" kern="1200">
          <a:solidFill>
            <a:schemeClr val="tx1"/>
          </a:solidFill>
          <a:latin typeface="+mn-lt"/>
          <a:ea typeface="MS PGothic" panose="020B0600070205080204" pitchFamily="34" charset="-128"/>
          <a:cs typeface="MS PGothic" charset="0"/>
        </a:defRPr>
      </a:lvl3pPr>
      <a:lvl4pPr marL="4914392" indent="-700532" algn="l" defTabSz="1402842" rtl="0" eaLnBrk="1" fontAlgn="base" hangingPunct="1">
        <a:spcBef>
          <a:spcPct val="20000"/>
        </a:spcBef>
        <a:spcAft>
          <a:spcPct val="0"/>
        </a:spcAft>
        <a:buFont typeface="Arial" charset="0"/>
        <a:buChar char="–"/>
        <a:defRPr sz="6160" kern="1200">
          <a:solidFill>
            <a:schemeClr val="tx1"/>
          </a:solidFill>
          <a:latin typeface="+mn-lt"/>
          <a:ea typeface="MS PGothic" panose="020B0600070205080204" pitchFamily="34" charset="-128"/>
          <a:cs typeface="MS PGothic" charset="0"/>
        </a:defRPr>
      </a:lvl4pPr>
      <a:lvl5pPr marL="6319012" indent="-700532" algn="l" defTabSz="1402842" rtl="0" eaLnBrk="1" fontAlgn="base" hangingPunct="1">
        <a:spcBef>
          <a:spcPct val="20000"/>
        </a:spcBef>
        <a:spcAft>
          <a:spcPct val="0"/>
        </a:spcAft>
        <a:buFont typeface="Arial" charset="0"/>
        <a:buChar char="»"/>
        <a:defRPr sz="6160" kern="1200">
          <a:solidFill>
            <a:schemeClr val="tx1"/>
          </a:solidFill>
          <a:latin typeface="+mn-lt"/>
          <a:ea typeface="MS PGothic" panose="020B0600070205080204" pitchFamily="34" charset="-128"/>
          <a:cs typeface="MS PGothic" charset="0"/>
        </a:defRPr>
      </a:lvl5pPr>
      <a:lvl6pPr marL="7724690" indent="-702245" algn="l" defTabSz="1404489" rtl="0" eaLnBrk="1" latinLnBrk="0" hangingPunct="1">
        <a:spcBef>
          <a:spcPct val="20000"/>
        </a:spcBef>
        <a:buFont typeface="Arial"/>
        <a:buChar char="•"/>
        <a:defRPr sz="6160" kern="1200">
          <a:solidFill>
            <a:schemeClr val="tx1"/>
          </a:solidFill>
          <a:latin typeface="+mn-lt"/>
          <a:ea typeface="+mn-ea"/>
          <a:cs typeface="+mn-cs"/>
        </a:defRPr>
      </a:lvl6pPr>
      <a:lvl7pPr marL="9129179" indent="-702245" algn="l" defTabSz="1404489" rtl="0" eaLnBrk="1" latinLnBrk="0" hangingPunct="1">
        <a:spcBef>
          <a:spcPct val="20000"/>
        </a:spcBef>
        <a:buFont typeface="Arial"/>
        <a:buChar char="•"/>
        <a:defRPr sz="6160" kern="1200">
          <a:solidFill>
            <a:schemeClr val="tx1"/>
          </a:solidFill>
          <a:latin typeface="+mn-lt"/>
          <a:ea typeface="+mn-ea"/>
          <a:cs typeface="+mn-cs"/>
        </a:defRPr>
      </a:lvl7pPr>
      <a:lvl8pPr marL="10533668" indent="-702245" algn="l" defTabSz="1404489" rtl="0" eaLnBrk="1" latinLnBrk="0" hangingPunct="1">
        <a:spcBef>
          <a:spcPct val="20000"/>
        </a:spcBef>
        <a:buFont typeface="Arial"/>
        <a:buChar char="•"/>
        <a:defRPr sz="6160" kern="1200">
          <a:solidFill>
            <a:schemeClr val="tx1"/>
          </a:solidFill>
          <a:latin typeface="+mn-lt"/>
          <a:ea typeface="+mn-ea"/>
          <a:cs typeface="+mn-cs"/>
        </a:defRPr>
      </a:lvl8pPr>
      <a:lvl9pPr marL="11938158" indent="-702245" algn="l" defTabSz="1404489" rtl="0" eaLnBrk="1" latinLnBrk="0" hangingPunct="1">
        <a:spcBef>
          <a:spcPct val="20000"/>
        </a:spcBef>
        <a:buFont typeface="Arial"/>
        <a:buChar char="•"/>
        <a:defRPr sz="6160" kern="1200">
          <a:solidFill>
            <a:schemeClr val="tx1"/>
          </a:solidFill>
          <a:latin typeface="+mn-lt"/>
          <a:ea typeface="+mn-ea"/>
          <a:cs typeface="+mn-cs"/>
        </a:defRPr>
      </a:lvl9pPr>
    </p:bodyStyle>
    <p:otherStyle>
      <a:defPPr>
        <a:defRPr lang="en-US"/>
      </a:defPPr>
      <a:lvl1pPr marL="0" algn="l" defTabSz="1404489" rtl="0" eaLnBrk="1" latinLnBrk="0" hangingPunct="1">
        <a:defRPr sz="5488" kern="1200">
          <a:solidFill>
            <a:schemeClr val="tx1"/>
          </a:solidFill>
          <a:latin typeface="+mn-lt"/>
          <a:ea typeface="+mn-ea"/>
          <a:cs typeface="+mn-cs"/>
        </a:defRPr>
      </a:lvl1pPr>
      <a:lvl2pPr marL="1404489" algn="l" defTabSz="1404489" rtl="0" eaLnBrk="1" latinLnBrk="0" hangingPunct="1">
        <a:defRPr sz="5488" kern="1200">
          <a:solidFill>
            <a:schemeClr val="tx1"/>
          </a:solidFill>
          <a:latin typeface="+mn-lt"/>
          <a:ea typeface="+mn-ea"/>
          <a:cs typeface="+mn-cs"/>
        </a:defRPr>
      </a:lvl2pPr>
      <a:lvl3pPr marL="2808978" algn="l" defTabSz="1404489" rtl="0" eaLnBrk="1" latinLnBrk="0" hangingPunct="1">
        <a:defRPr sz="5488" kern="1200">
          <a:solidFill>
            <a:schemeClr val="tx1"/>
          </a:solidFill>
          <a:latin typeface="+mn-lt"/>
          <a:ea typeface="+mn-ea"/>
          <a:cs typeface="+mn-cs"/>
        </a:defRPr>
      </a:lvl3pPr>
      <a:lvl4pPr marL="4213467" algn="l" defTabSz="1404489" rtl="0" eaLnBrk="1" latinLnBrk="0" hangingPunct="1">
        <a:defRPr sz="5488" kern="1200">
          <a:solidFill>
            <a:schemeClr val="tx1"/>
          </a:solidFill>
          <a:latin typeface="+mn-lt"/>
          <a:ea typeface="+mn-ea"/>
          <a:cs typeface="+mn-cs"/>
        </a:defRPr>
      </a:lvl4pPr>
      <a:lvl5pPr marL="5617957" algn="l" defTabSz="1404489" rtl="0" eaLnBrk="1" latinLnBrk="0" hangingPunct="1">
        <a:defRPr sz="5488" kern="1200">
          <a:solidFill>
            <a:schemeClr val="tx1"/>
          </a:solidFill>
          <a:latin typeface="+mn-lt"/>
          <a:ea typeface="+mn-ea"/>
          <a:cs typeface="+mn-cs"/>
        </a:defRPr>
      </a:lvl5pPr>
      <a:lvl6pPr marL="7022446" algn="l" defTabSz="1404489" rtl="0" eaLnBrk="1" latinLnBrk="0" hangingPunct="1">
        <a:defRPr sz="5488" kern="1200">
          <a:solidFill>
            <a:schemeClr val="tx1"/>
          </a:solidFill>
          <a:latin typeface="+mn-lt"/>
          <a:ea typeface="+mn-ea"/>
          <a:cs typeface="+mn-cs"/>
        </a:defRPr>
      </a:lvl6pPr>
      <a:lvl7pPr marL="8426935" algn="l" defTabSz="1404489" rtl="0" eaLnBrk="1" latinLnBrk="0" hangingPunct="1">
        <a:defRPr sz="5488" kern="1200">
          <a:solidFill>
            <a:schemeClr val="tx1"/>
          </a:solidFill>
          <a:latin typeface="+mn-lt"/>
          <a:ea typeface="+mn-ea"/>
          <a:cs typeface="+mn-cs"/>
        </a:defRPr>
      </a:lvl7pPr>
      <a:lvl8pPr marL="9831424" algn="l" defTabSz="1404489" rtl="0" eaLnBrk="1" latinLnBrk="0" hangingPunct="1">
        <a:defRPr sz="5488" kern="1200">
          <a:solidFill>
            <a:schemeClr val="tx1"/>
          </a:solidFill>
          <a:latin typeface="+mn-lt"/>
          <a:ea typeface="+mn-ea"/>
          <a:cs typeface="+mn-cs"/>
        </a:defRPr>
      </a:lvl8pPr>
      <a:lvl9pPr marL="11235913" algn="l" defTabSz="1404489" rtl="0" eaLnBrk="1" latinLnBrk="0" hangingPunct="1">
        <a:defRPr sz="5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1E4B20-F145-FF91-231C-43EF0F05F0C9}"/>
              </a:ext>
            </a:extLst>
          </p:cNvPr>
          <p:cNvGrpSpPr/>
          <p:nvPr/>
        </p:nvGrpSpPr>
        <p:grpSpPr>
          <a:xfrm>
            <a:off x="0" y="0"/>
            <a:ext cx="32918400" cy="4530646"/>
            <a:chOff x="0" y="0"/>
            <a:chExt cx="32918400" cy="4118769"/>
          </a:xfrm>
        </p:grpSpPr>
        <p:sp>
          <p:nvSpPr>
            <p:cNvPr id="5" name="Rectangle 4">
              <a:extLst>
                <a:ext uri="{FF2B5EF4-FFF2-40B4-BE49-F238E27FC236}">
                  <a16:creationId xmlns:a16="http://schemas.microsoft.com/office/drawing/2014/main" id="{E71F540A-C8C9-F61C-5909-5383B034D471}"/>
                </a:ext>
              </a:extLst>
            </p:cNvPr>
            <p:cNvSpPr/>
            <p:nvPr/>
          </p:nvSpPr>
          <p:spPr>
            <a:xfrm>
              <a:off x="0" y="3661569"/>
              <a:ext cx="32918400" cy="457200"/>
            </a:xfrm>
            <a:prstGeom prst="rect">
              <a:avLst/>
            </a:prstGeom>
            <a:solidFill>
              <a:srgbClr val="FFDD00"/>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32" dirty="0"/>
            </a:p>
          </p:txBody>
        </p:sp>
        <p:sp>
          <p:nvSpPr>
            <p:cNvPr id="6" name="Rectangle 5">
              <a:extLst>
                <a:ext uri="{FF2B5EF4-FFF2-40B4-BE49-F238E27FC236}">
                  <a16:creationId xmlns:a16="http://schemas.microsoft.com/office/drawing/2014/main" id="{95440F22-B9D8-30DC-BE59-3EF26B22FD47}"/>
                </a:ext>
              </a:extLst>
            </p:cNvPr>
            <p:cNvSpPr/>
            <p:nvPr/>
          </p:nvSpPr>
          <p:spPr>
            <a:xfrm>
              <a:off x="0" y="0"/>
              <a:ext cx="32918400" cy="3657600"/>
            </a:xfrm>
            <a:prstGeom prst="rect">
              <a:avLst/>
            </a:prstGeom>
            <a:solidFill>
              <a:srgbClr val="0066CC"/>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n>
                  <a:solidFill>
                    <a:srgbClr val="FFCC00"/>
                  </a:solidFill>
                </a:ln>
                <a:solidFill>
                  <a:srgbClr val="ECC200"/>
                </a:solidFill>
                <a:latin typeface="Arial Black" panose="020B0A04020102020204" pitchFamily="34" charset="0"/>
              </a:endParaRPr>
            </a:p>
          </p:txBody>
        </p:sp>
      </p:grpSp>
      <p:sp>
        <p:nvSpPr>
          <p:cNvPr id="2" name="Title 1">
            <a:extLst>
              <a:ext uri="{FF2B5EF4-FFF2-40B4-BE49-F238E27FC236}">
                <a16:creationId xmlns:a16="http://schemas.microsoft.com/office/drawing/2014/main" id="{A3C46449-40F9-630E-8539-9377137CF6EA}"/>
              </a:ext>
            </a:extLst>
          </p:cNvPr>
          <p:cNvSpPr>
            <a:spLocks noGrp="1"/>
          </p:cNvSpPr>
          <p:nvPr>
            <p:ph type="title"/>
          </p:nvPr>
        </p:nvSpPr>
        <p:spPr>
          <a:xfrm>
            <a:off x="1645920" y="0"/>
            <a:ext cx="29626560" cy="4023360"/>
          </a:xfrm>
        </p:spPr>
        <p:txBody>
          <a:bodyPr/>
          <a:lstStyle/>
          <a:p>
            <a:r>
              <a:rPr lang="en-US" dirty="0">
                <a:solidFill>
                  <a:schemeClr val="bg1"/>
                </a:solidFill>
              </a:rPr>
              <a:t>Instructions</a:t>
            </a:r>
          </a:p>
        </p:txBody>
      </p:sp>
      <p:sp>
        <p:nvSpPr>
          <p:cNvPr id="3" name="Content Placeholder 2">
            <a:extLst>
              <a:ext uri="{FF2B5EF4-FFF2-40B4-BE49-F238E27FC236}">
                <a16:creationId xmlns:a16="http://schemas.microsoft.com/office/drawing/2014/main" id="{E6EF9ADF-5852-BB3E-D5D4-2A02496EFDDC}"/>
              </a:ext>
            </a:extLst>
          </p:cNvPr>
          <p:cNvSpPr>
            <a:spLocks noGrp="1"/>
          </p:cNvSpPr>
          <p:nvPr>
            <p:ph idx="1"/>
          </p:nvPr>
        </p:nvSpPr>
        <p:spPr/>
        <p:txBody>
          <a:bodyPr/>
          <a:lstStyle/>
          <a:p>
            <a:r>
              <a:rPr lang="en-US" sz="6600" dirty="0">
                <a:solidFill>
                  <a:schemeClr val="tx1"/>
                </a:solidFill>
                <a:latin typeface="Arial" panose="020B0604020202020204" pitchFamily="34" charset="0"/>
                <a:cs typeface="Arial" panose="020B0604020202020204" pitchFamily="34" charset="0"/>
              </a:rPr>
              <a:t>This template is provided as an </a:t>
            </a:r>
            <a:r>
              <a:rPr lang="en-US" sz="6600" b="1" u="sng" dirty="0">
                <a:solidFill>
                  <a:schemeClr val="tx1"/>
                </a:solidFill>
                <a:latin typeface="Arial" panose="020B0604020202020204" pitchFamily="34" charset="0"/>
                <a:cs typeface="Arial" panose="020B0604020202020204" pitchFamily="34" charset="0"/>
              </a:rPr>
              <a:t>option</a:t>
            </a:r>
            <a:r>
              <a:rPr lang="en-US" sz="6600" dirty="0">
                <a:solidFill>
                  <a:schemeClr val="tx1"/>
                </a:solidFill>
                <a:latin typeface="Arial" panose="020B0604020202020204" pitchFamily="34" charset="0"/>
                <a:cs typeface="Arial" panose="020B0604020202020204" pitchFamily="34" charset="0"/>
              </a:rPr>
              <a:t> for students; it is </a:t>
            </a:r>
            <a:r>
              <a:rPr lang="en-US" sz="6600" b="1" u="sng" dirty="0">
                <a:solidFill>
                  <a:schemeClr val="tx1"/>
                </a:solidFill>
                <a:latin typeface="Arial" panose="020B0604020202020204" pitchFamily="34" charset="0"/>
                <a:cs typeface="Arial" panose="020B0604020202020204" pitchFamily="34" charset="0"/>
              </a:rPr>
              <a:t>not</a:t>
            </a:r>
            <a:r>
              <a:rPr lang="en-US" sz="6600" dirty="0">
                <a:solidFill>
                  <a:schemeClr val="tx1"/>
                </a:solidFill>
                <a:latin typeface="Arial" panose="020B0604020202020204" pitchFamily="34" charset="0"/>
                <a:cs typeface="Arial" panose="020B0604020202020204" pitchFamily="34" charset="0"/>
              </a:rPr>
              <a:t> required for UMKC’s undergraduate research symposia.</a:t>
            </a:r>
          </a:p>
          <a:p>
            <a:r>
              <a:rPr lang="en-US" sz="6600" dirty="0">
                <a:solidFill>
                  <a:schemeClr val="tx1"/>
                </a:solidFill>
                <a:latin typeface="Arial" panose="020B0604020202020204" pitchFamily="34" charset="0"/>
                <a:cs typeface="Arial" panose="020B0604020202020204" pitchFamily="34" charset="0"/>
              </a:rPr>
              <a:t>You may</a:t>
            </a:r>
            <a:r>
              <a:rPr lang="en-US" sz="6600" dirty="0">
                <a:latin typeface="Arial" panose="020B0604020202020204" pitchFamily="34" charset="0"/>
                <a:cs typeface="Arial" panose="020B0604020202020204" pitchFamily="34" charset="0"/>
              </a:rPr>
              <a:t> create your own layout (slide 3) or use the templates (slides 4 and 5). The templates are most appropriate for off-campus presentations because they comply with UMKC’s branding and visual identity guidelines, and they include UMKC’s logo and a placeholder for your school’s logo. </a:t>
            </a:r>
            <a:endParaRPr lang="en-US" sz="6600" dirty="0">
              <a:solidFill>
                <a:schemeClr val="tx1"/>
              </a:solidFill>
              <a:latin typeface="Arial" panose="020B0604020202020204" pitchFamily="34" charset="0"/>
              <a:cs typeface="Arial" panose="020B0604020202020204" pitchFamily="34" charset="0"/>
            </a:endParaRPr>
          </a:p>
          <a:p>
            <a:r>
              <a:rPr lang="en-US" sz="6600" dirty="0">
                <a:solidFill>
                  <a:schemeClr val="tx1"/>
                </a:solidFill>
                <a:latin typeface="Arial" panose="020B0604020202020204" pitchFamily="34" charset="0"/>
                <a:cs typeface="Arial" panose="020B0604020202020204" pitchFamily="34" charset="0"/>
              </a:rPr>
              <a:t>These templates are </a:t>
            </a:r>
            <a:r>
              <a:rPr lang="en-US" sz="6600" b="1" dirty="0">
                <a:solidFill>
                  <a:schemeClr val="tx1"/>
                </a:solidFill>
                <a:latin typeface="Arial" panose="020B0604020202020204" pitchFamily="34" charset="0"/>
                <a:cs typeface="Arial" panose="020B0604020202020204" pitchFamily="34" charset="0"/>
              </a:rPr>
              <a:t>36"x24".</a:t>
            </a:r>
            <a:r>
              <a:rPr lang="en-US" sz="6600" dirty="0">
                <a:solidFill>
                  <a:schemeClr val="tx1"/>
                </a:solidFill>
                <a:latin typeface="Arial" panose="020B0604020202020204" pitchFamily="34" charset="0"/>
                <a:cs typeface="Arial" panose="020B0604020202020204" pitchFamily="34" charset="0"/>
              </a:rPr>
              <a:t> To print a larger or smaller poster, first resize the slide (Design &gt; Slide Size &gt; Custom &gt; Enter Width and Height).</a:t>
            </a:r>
          </a:p>
          <a:p>
            <a:r>
              <a:rPr lang="en-US" sz="6600" dirty="0">
                <a:solidFill>
                  <a:schemeClr val="tx1"/>
                </a:solidFill>
                <a:latin typeface="Arial" panose="020B0604020202020204" pitchFamily="34" charset="0"/>
                <a:cs typeface="Arial" panose="020B0604020202020204" pitchFamily="34" charset="0"/>
              </a:rPr>
              <a:t>Text should be legible from six feet away, 48+ for headings and 24+ for body. Select serif or sanserif fonts that </a:t>
            </a:r>
            <a:r>
              <a:rPr lang="en-US" sz="6600" dirty="0">
                <a:latin typeface="Arial" panose="020B0604020202020204" pitchFamily="34" charset="0"/>
                <a:cs typeface="Arial" panose="020B0604020202020204" pitchFamily="34" charset="0"/>
              </a:rPr>
              <a:t>are clear and </a:t>
            </a:r>
            <a:r>
              <a:rPr lang="en-US" sz="6600" dirty="0">
                <a:solidFill>
                  <a:schemeClr val="tx1"/>
                </a:solidFill>
                <a:latin typeface="Arial" panose="020B0604020202020204" pitchFamily="34" charset="0"/>
                <a:cs typeface="Arial" panose="020B0604020202020204" pitchFamily="34" charset="0"/>
              </a:rPr>
              <a:t>easy to read. </a:t>
            </a:r>
          </a:p>
          <a:p>
            <a:r>
              <a:rPr lang="en-US" sz="6600" dirty="0">
                <a:latin typeface="Arial" panose="020B0604020202020204" pitchFamily="34" charset="0"/>
                <a:cs typeface="Arial" panose="020B0604020202020204" pitchFamily="34" charset="0"/>
              </a:rPr>
              <a:t>A solid white background makes text easy to read, but a limited color palette for design elements can help draw the reader’s attention through the poster design. </a:t>
            </a:r>
          </a:p>
          <a:p>
            <a:endParaRPr lang="en-US" sz="6600" dirty="0">
              <a:solidFill>
                <a:schemeClr val="tx1"/>
              </a:solidFill>
              <a:latin typeface="Arial" panose="020B0604020202020204" pitchFamily="34" charset="0"/>
              <a:cs typeface="Arial" panose="020B0604020202020204" pitchFamily="34" charset="0"/>
            </a:endParaRPr>
          </a:p>
          <a:p>
            <a:endParaRPr lang="en-US" sz="6600" dirty="0">
              <a:solidFill>
                <a:schemeClr val="tx1"/>
              </a:solidFill>
              <a:latin typeface="Arial" panose="020B0604020202020204" pitchFamily="34" charset="0"/>
              <a:cs typeface="Arial" panose="020B0604020202020204" pitchFamily="34" charset="0"/>
            </a:endParaRPr>
          </a:p>
          <a:p>
            <a:endParaRPr lang="en-US" sz="7200" dirty="0"/>
          </a:p>
        </p:txBody>
      </p:sp>
    </p:spTree>
    <p:extLst>
      <p:ext uri="{BB962C8B-B14F-4D97-AF65-F5344CB8AC3E}">
        <p14:creationId xmlns:p14="http://schemas.microsoft.com/office/powerpoint/2010/main" val="341200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C8AF2-7243-916A-0BC6-98C731E6EE4D}"/>
              </a:ext>
            </a:extLst>
          </p:cNvPr>
          <p:cNvSpPr>
            <a:spLocks noGrp="1"/>
          </p:cNvSpPr>
          <p:nvPr>
            <p:ph idx="1"/>
          </p:nvPr>
        </p:nvSpPr>
        <p:spPr>
          <a:xfrm>
            <a:off x="1645920" y="5120217"/>
            <a:ext cx="29626560" cy="14484350"/>
          </a:xfrm>
        </p:spPr>
        <p:txBody>
          <a:bodyPr/>
          <a:lstStyle/>
          <a:p>
            <a:r>
              <a:rPr lang="en-US" sz="6600" dirty="0"/>
              <a:t>The main heading should include the </a:t>
            </a:r>
            <a:r>
              <a:rPr lang="en-US" sz="6600" b="1" u="sng" dirty="0"/>
              <a:t>title</a:t>
            </a:r>
            <a:r>
              <a:rPr lang="en-US" sz="6600" dirty="0"/>
              <a:t> of your project, </a:t>
            </a:r>
            <a:r>
              <a:rPr lang="en-US" sz="6600" b="1" u="sng" dirty="0"/>
              <a:t>author</a:t>
            </a:r>
            <a:r>
              <a:rPr lang="en-US" sz="6600" dirty="0"/>
              <a:t>(s) names (including your faculty mentor), relevant </a:t>
            </a:r>
            <a:r>
              <a:rPr lang="en-US" sz="6600" b="1" u="sng" dirty="0"/>
              <a:t>affiliations</a:t>
            </a:r>
            <a:r>
              <a:rPr lang="en-US" sz="6600" dirty="0"/>
              <a:t> (the UMKC department/division that sponsored this project and/or the course name, research group, or lab in which this project originated), and any </a:t>
            </a:r>
            <a:r>
              <a:rPr lang="en-US" sz="6600" b="1" u="sng" dirty="0"/>
              <a:t>funding acknowledgements</a:t>
            </a:r>
            <a:r>
              <a:rPr lang="en-US" sz="6600" dirty="0"/>
              <a:t>.</a:t>
            </a:r>
          </a:p>
          <a:p>
            <a:r>
              <a:rPr lang="en-US" sz="6600" dirty="0"/>
              <a:t>The content of the poster should present your project with text, visual aids, and white space. Use the section headings that convey your work most effectively. The section headings in these templates are simply a guide for layout and may be adjusted—just be sure to correct the alignment. </a:t>
            </a:r>
          </a:p>
          <a:p>
            <a:r>
              <a:rPr lang="en-US" sz="6600" dirty="0"/>
              <a:t>After you have adjusted the template to meet your needs, delete the slides you are not using. Save the PPT. </a:t>
            </a:r>
          </a:p>
          <a:p>
            <a:r>
              <a:rPr lang="en-US" sz="6600" dirty="0"/>
              <a:t>Save your poster as a PDF to submit for printing (File &gt; Save as &gt; File Type = PDF).</a:t>
            </a:r>
          </a:p>
          <a:p>
            <a:endParaRPr lang="en-US" sz="6600" dirty="0"/>
          </a:p>
          <a:p>
            <a:endParaRPr lang="en-US" sz="6600" dirty="0"/>
          </a:p>
        </p:txBody>
      </p:sp>
      <p:sp>
        <p:nvSpPr>
          <p:cNvPr id="7" name="Title 6">
            <a:extLst>
              <a:ext uri="{FF2B5EF4-FFF2-40B4-BE49-F238E27FC236}">
                <a16:creationId xmlns:a16="http://schemas.microsoft.com/office/drawing/2014/main" id="{BE5D64E1-2FD3-C1F6-0D0F-F32BDB32744D}"/>
              </a:ext>
            </a:extLst>
          </p:cNvPr>
          <p:cNvSpPr>
            <a:spLocks noGrp="1"/>
          </p:cNvSpPr>
          <p:nvPr>
            <p:ph type="title"/>
          </p:nvPr>
        </p:nvSpPr>
        <p:spPr/>
        <p:txBody>
          <a:bodyPr/>
          <a:lstStyle/>
          <a:p>
            <a:endParaRPr lang="en-US"/>
          </a:p>
        </p:txBody>
      </p:sp>
      <p:grpSp>
        <p:nvGrpSpPr>
          <p:cNvPr id="8" name="Group 7">
            <a:extLst>
              <a:ext uri="{FF2B5EF4-FFF2-40B4-BE49-F238E27FC236}">
                <a16:creationId xmlns:a16="http://schemas.microsoft.com/office/drawing/2014/main" id="{FAB5F647-36A7-E6E1-B06F-3F171E68016F}"/>
              </a:ext>
            </a:extLst>
          </p:cNvPr>
          <p:cNvGrpSpPr/>
          <p:nvPr/>
        </p:nvGrpSpPr>
        <p:grpSpPr>
          <a:xfrm>
            <a:off x="0" y="0"/>
            <a:ext cx="32918400" cy="4530646"/>
            <a:chOff x="0" y="0"/>
            <a:chExt cx="32918400" cy="4118769"/>
          </a:xfrm>
        </p:grpSpPr>
        <p:sp>
          <p:nvSpPr>
            <p:cNvPr id="9" name="Rectangle 8">
              <a:extLst>
                <a:ext uri="{FF2B5EF4-FFF2-40B4-BE49-F238E27FC236}">
                  <a16:creationId xmlns:a16="http://schemas.microsoft.com/office/drawing/2014/main" id="{6F892FF0-3D3D-52A7-A889-84A278E114B8}"/>
                </a:ext>
              </a:extLst>
            </p:cNvPr>
            <p:cNvSpPr/>
            <p:nvPr/>
          </p:nvSpPr>
          <p:spPr>
            <a:xfrm>
              <a:off x="0" y="3661569"/>
              <a:ext cx="32918400" cy="457200"/>
            </a:xfrm>
            <a:prstGeom prst="rect">
              <a:avLst/>
            </a:prstGeom>
            <a:solidFill>
              <a:srgbClr val="FFDD00"/>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32" dirty="0"/>
            </a:p>
          </p:txBody>
        </p:sp>
        <p:sp>
          <p:nvSpPr>
            <p:cNvPr id="10" name="Rectangle 9">
              <a:extLst>
                <a:ext uri="{FF2B5EF4-FFF2-40B4-BE49-F238E27FC236}">
                  <a16:creationId xmlns:a16="http://schemas.microsoft.com/office/drawing/2014/main" id="{79A8D943-7A90-D327-FA48-ABFB5BF96B1B}"/>
                </a:ext>
              </a:extLst>
            </p:cNvPr>
            <p:cNvSpPr/>
            <p:nvPr/>
          </p:nvSpPr>
          <p:spPr>
            <a:xfrm>
              <a:off x="0" y="0"/>
              <a:ext cx="32918400" cy="3657600"/>
            </a:xfrm>
            <a:prstGeom prst="rect">
              <a:avLst/>
            </a:prstGeom>
            <a:solidFill>
              <a:srgbClr val="0066CC"/>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n>
                  <a:solidFill>
                    <a:srgbClr val="FFCC00"/>
                  </a:solidFill>
                </a:ln>
                <a:solidFill>
                  <a:srgbClr val="ECC200"/>
                </a:solidFill>
                <a:latin typeface="Arial Black" panose="020B0A04020102020204" pitchFamily="34" charset="0"/>
              </a:endParaRPr>
            </a:p>
          </p:txBody>
        </p:sp>
      </p:grpSp>
      <p:sp>
        <p:nvSpPr>
          <p:cNvPr id="11" name="Title 1">
            <a:extLst>
              <a:ext uri="{FF2B5EF4-FFF2-40B4-BE49-F238E27FC236}">
                <a16:creationId xmlns:a16="http://schemas.microsoft.com/office/drawing/2014/main" id="{049F2D21-F0A1-34CE-6312-EE11CE91350D}"/>
              </a:ext>
            </a:extLst>
          </p:cNvPr>
          <p:cNvSpPr txBox="1">
            <a:spLocks/>
          </p:cNvSpPr>
          <p:nvPr/>
        </p:nvSpPr>
        <p:spPr bwMode="auto">
          <a:xfrm>
            <a:off x="1645920" y="0"/>
            <a:ext cx="29626560" cy="4023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50802" tIns="125401" rIns="250802" bIns="125401" numCol="1" anchor="ctr" anchorCtr="0" compatLnSpc="1">
            <a:prstTxWarp prst="textNoShape">
              <a:avLst/>
            </a:prstTxWarp>
          </a:bodyPr>
          <a:lstStyle>
            <a:lvl1pPr algn="ctr" defTabSz="1402842" rtl="0" eaLnBrk="1" fontAlgn="base" hangingPunct="1">
              <a:spcBef>
                <a:spcPct val="0"/>
              </a:spcBef>
              <a:spcAft>
                <a:spcPct val="0"/>
              </a:spcAft>
              <a:defRPr sz="13552" kern="1200">
                <a:solidFill>
                  <a:schemeClr val="tx1"/>
                </a:solidFill>
                <a:latin typeface="+mj-lt"/>
                <a:ea typeface="MS PGothic" panose="020B0600070205080204" pitchFamily="34" charset="-128"/>
                <a:cs typeface="MS PGothic" charset="0"/>
              </a:defRPr>
            </a:lvl1pPr>
            <a:lvl2pPr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cs typeface="MS PGothic" charset="0"/>
              </a:defRPr>
            </a:lvl2pPr>
            <a:lvl3pPr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cs typeface="MS PGothic" charset="0"/>
              </a:defRPr>
            </a:lvl3pPr>
            <a:lvl4pPr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cs typeface="MS PGothic" charset="0"/>
              </a:defRPr>
            </a:lvl4pPr>
            <a:lvl5pPr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cs typeface="MS PGothic" charset="0"/>
              </a:defRPr>
            </a:lvl5pPr>
            <a:lvl6pPr marL="512064"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defRPr>
            </a:lvl6pPr>
            <a:lvl7pPr marL="1024128"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defRPr>
            </a:lvl7pPr>
            <a:lvl8pPr marL="1536192"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defRPr>
            </a:lvl8pPr>
            <a:lvl9pPr marL="2048256" algn="ctr" defTabSz="1402842" rtl="0" eaLnBrk="1" fontAlgn="base" hangingPunct="1">
              <a:spcBef>
                <a:spcPct val="0"/>
              </a:spcBef>
              <a:spcAft>
                <a:spcPct val="0"/>
              </a:spcAft>
              <a:defRPr sz="13552">
                <a:solidFill>
                  <a:schemeClr val="tx1"/>
                </a:solidFill>
                <a:latin typeface="Calibri" panose="020F0502020204030204" pitchFamily="34" charset="0"/>
                <a:ea typeface="MS PGothic" panose="020B0600070205080204" pitchFamily="34" charset="-128"/>
              </a:defRPr>
            </a:lvl9pPr>
          </a:lstStyle>
          <a:p>
            <a:r>
              <a:rPr lang="en-US">
                <a:solidFill>
                  <a:schemeClr val="bg1"/>
                </a:solidFill>
              </a:rPr>
              <a:t>Instructions</a:t>
            </a:r>
            <a:endParaRPr lang="en-US" dirty="0">
              <a:solidFill>
                <a:schemeClr val="bg1"/>
              </a:solidFill>
            </a:endParaRPr>
          </a:p>
        </p:txBody>
      </p:sp>
    </p:spTree>
    <p:extLst>
      <p:ext uri="{BB962C8B-B14F-4D97-AF65-F5344CB8AC3E}">
        <p14:creationId xmlns:p14="http://schemas.microsoft.com/office/powerpoint/2010/main" val="42329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05078-1893-B240-A273-AB59D3355725}"/>
              </a:ext>
            </a:extLst>
          </p:cNvPr>
          <p:cNvPicPr>
            <a:picLocks noChangeAspect="1"/>
          </p:cNvPicPr>
          <p:nvPr/>
        </p:nvPicPr>
        <p:blipFill>
          <a:blip r:embed="rId3"/>
          <a:stretch>
            <a:fillRect/>
          </a:stretch>
        </p:blipFill>
        <p:spPr>
          <a:xfrm>
            <a:off x="15947136" y="10830560"/>
            <a:ext cx="1024128" cy="284480"/>
          </a:xfrm>
          <a:prstGeom prst="rect">
            <a:avLst/>
          </a:prstGeom>
        </p:spPr>
      </p:pic>
      <p:grpSp>
        <p:nvGrpSpPr>
          <p:cNvPr id="29" name="Group 28">
            <a:extLst>
              <a:ext uri="{FF2B5EF4-FFF2-40B4-BE49-F238E27FC236}">
                <a16:creationId xmlns:a16="http://schemas.microsoft.com/office/drawing/2014/main" id="{DF961E64-2957-2B8F-37B8-E749310522C5}"/>
              </a:ext>
            </a:extLst>
          </p:cNvPr>
          <p:cNvGrpSpPr/>
          <p:nvPr/>
        </p:nvGrpSpPr>
        <p:grpSpPr>
          <a:xfrm>
            <a:off x="4254453" y="4800600"/>
            <a:ext cx="24409495" cy="10245538"/>
            <a:chOff x="3642991" y="4800600"/>
            <a:chExt cx="24409495" cy="10245538"/>
          </a:xfrm>
        </p:grpSpPr>
        <p:grpSp>
          <p:nvGrpSpPr>
            <p:cNvPr id="26" name="Group 25">
              <a:extLst>
                <a:ext uri="{FF2B5EF4-FFF2-40B4-BE49-F238E27FC236}">
                  <a16:creationId xmlns:a16="http://schemas.microsoft.com/office/drawing/2014/main" id="{F7026519-3198-8836-8180-DB5F69BE9304}"/>
                </a:ext>
              </a:extLst>
            </p:cNvPr>
            <p:cNvGrpSpPr/>
            <p:nvPr/>
          </p:nvGrpSpPr>
          <p:grpSpPr>
            <a:xfrm>
              <a:off x="4267622" y="4800600"/>
              <a:ext cx="9144000" cy="9144000"/>
              <a:chOff x="4191845" y="4800600"/>
              <a:chExt cx="9144000" cy="9144000"/>
            </a:xfrm>
          </p:grpSpPr>
          <p:sp>
            <p:nvSpPr>
              <p:cNvPr id="23" name="Rectangle: Rounded Corners 22">
                <a:extLst>
                  <a:ext uri="{FF2B5EF4-FFF2-40B4-BE49-F238E27FC236}">
                    <a16:creationId xmlns:a16="http://schemas.microsoft.com/office/drawing/2014/main" id="{FEFC748E-BF5D-BF4A-0170-F27D9C3016DC}"/>
                  </a:ext>
                </a:extLst>
              </p:cNvPr>
              <p:cNvSpPr/>
              <p:nvPr/>
            </p:nvSpPr>
            <p:spPr>
              <a:xfrm rot="2700000">
                <a:off x="4191845" y="4800600"/>
                <a:ext cx="9144000" cy="9144000"/>
              </a:xfrm>
              <a:prstGeom prst="roundRect">
                <a:avLst>
                  <a:gd name="adj" fmla="val 5939"/>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844982B-5BCD-70EC-FC29-5C0959DDDB19}"/>
                  </a:ext>
                </a:extLst>
              </p:cNvPr>
              <p:cNvSpPr/>
              <p:nvPr/>
            </p:nvSpPr>
            <p:spPr>
              <a:xfrm rot="2700000">
                <a:off x="4534745" y="5143500"/>
                <a:ext cx="8458200" cy="8458200"/>
              </a:xfrm>
              <a:prstGeom prst="roundRect">
                <a:avLst>
                  <a:gd name="adj" fmla="val 5939"/>
                </a:avLst>
              </a:prstGeom>
              <a:solidFill>
                <a:schemeClr val="accent6">
                  <a:lumMod val="75000"/>
                </a:schemeClr>
              </a:solidFill>
              <a:ln w="203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B70CE927-44C8-D8A4-B955-30520619E40B}"/>
                </a:ext>
              </a:extLst>
            </p:cNvPr>
            <p:cNvSpPr txBox="1"/>
            <p:nvPr/>
          </p:nvSpPr>
          <p:spPr>
            <a:xfrm>
              <a:off x="3642991" y="7295463"/>
              <a:ext cx="10393262" cy="3631763"/>
            </a:xfrm>
            <a:prstGeom prst="rect">
              <a:avLst/>
            </a:prstGeom>
            <a:noFill/>
          </p:spPr>
          <p:txBody>
            <a:bodyPr wrap="square" rtlCol="0" anchor="ctr">
              <a:spAutoFit/>
            </a:bodyPr>
            <a:lstStyle/>
            <a:p>
              <a:pPr algn="ctr"/>
              <a:r>
                <a:rPr lang="en-US" sz="11500" dirty="0">
                  <a:latin typeface="Franklin Gothic Medium Cond" panose="020B0606030402020204" pitchFamily="34" charset="0"/>
                </a:rPr>
                <a:t>UNDER </a:t>
              </a:r>
            </a:p>
            <a:p>
              <a:pPr algn="ctr"/>
              <a:r>
                <a:rPr lang="en-US" sz="11500" dirty="0">
                  <a:latin typeface="Franklin Gothic Medium Cond" panose="020B0606030402020204" pitchFamily="34" charset="0"/>
                </a:rPr>
                <a:t>CONSTRUCTION</a:t>
              </a:r>
            </a:p>
          </p:txBody>
        </p:sp>
        <p:sp>
          <p:nvSpPr>
            <p:cNvPr id="28" name="TextBox 27">
              <a:extLst>
                <a:ext uri="{FF2B5EF4-FFF2-40B4-BE49-F238E27FC236}">
                  <a16:creationId xmlns:a16="http://schemas.microsoft.com/office/drawing/2014/main" id="{898DCF5B-5211-0FDB-74D0-8F81802B6398}"/>
                </a:ext>
              </a:extLst>
            </p:cNvPr>
            <p:cNvSpPr txBox="1"/>
            <p:nvPr/>
          </p:nvSpPr>
          <p:spPr>
            <a:xfrm>
              <a:off x="14460796" y="11260486"/>
              <a:ext cx="13591690" cy="3785652"/>
            </a:xfrm>
            <a:prstGeom prst="rect">
              <a:avLst/>
            </a:prstGeom>
            <a:noFill/>
          </p:spPr>
          <p:txBody>
            <a:bodyPr wrap="square" rtlCol="0">
              <a:spAutoFit/>
            </a:bodyPr>
            <a:lstStyle/>
            <a:p>
              <a:r>
                <a:rPr lang="en-US" sz="8000" dirty="0">
                  <a:latin typeface="Franklin Gothic Book" panose="020B0503020102020204" pitchFamily="34" charset="0"/>
                </a:rPr>
                <a:t>Create your own poster layout.</a:t>
              </a:r>
              <a:br>
                <a:rPr lang="en-US" sz="8000" dirty="0">
                  <a:latin typeface="Franklin Gothic Book" panose="020B0503020102020204" pitchFamily="34" charset="0"/>
                </a:rPr>
              </a:br>
              <a:r>
                <a:rPr lang="en-US" sz="8000" dirty="0">
                  <a:latin typeface="Franklin Gothic Book" panose="020B0503020102020204" pitchFamily="34" charset="0"/>
                </a:rPr>
                <a:t>Use the insert tab to add text boxes, shapes, and images.</a:t>
              </a:r>
            </a:p>
          </p:txBody>
        </p:sp>
      </p:grpSp>
    </p:spTree>
    <p:extLst>
      <p:ext uri="{BB962C8B-B14F-4D97-AF65-F5344CB8AC3E}">
        <p14:creationId xmlns:p14="http://schemas.microsoft.com/office/powerpoint/2010/main" val="135782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Box 5"/>
          <p:cNvSpPr txBox="1">
            <a:spLocks noChangeArrowheads="1"/>
          </p:cNvSpPr>
          <p:nvPr/>
        </p:nvSpPr>
        <p:spPr bwMode="auto">
          <a:xfrm>
            <a:off x="5224020" y="2397507"/>
            <a:ext cx="22477476" cy="1747017"/>
          </a:xfrm>
          <a:prstGeom prst="rect">
            <a:avLst/>
          </a:prstGeom>
          <a:solidFill>
            <a:srgbClr val="0066CC"/>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900">
                <a:solidFill>
                  <a:schemeClr val="tx1"/>
                </a:solidFill>
                <a:latin typeface="Calibri" charset="0"/>
                <a:ea typeface="MS PGothic" charset="0"/>
                <a:cs typeface="MS PGothic" charset="0"/>
              </a:defRPr>
            </a:lvl1pPr>
            <a:lvl2pPr marL="742950" indent="-285750">
              <a:defRPr sz="4900">
                <a:solidFill>
                  <a:schemeClr val="tx1"/>
                </a:solidFill>
                <a:latin typeface="Calibri" charset="0"/>
                <a:ea typeface="MS PGothic" charset="0"/>
                <a:cs typeface="MS PGothic" charset="0"/>
              </a:defRPr>
            </a:lvl2pPr>
            <a:lvl3pPr marL="1143000" indent="-228600">
              <a:defRPr sz="4900">
                <a:solidFill>
                  <a:schemeClr val="tx1"/>
                </a:solidFill>
                <a:latin typeface="Calibri" charset="0"/>
                <a:ea typeface="MS PGothic" charset="0"/>
                <a:cs typeface="MS PGothic" charset="0"/>
              </a:defRPr>
            </a:lvl3pPr>
            <a:lvl4pPr marL="1600200" indent="-228600">
              <a:defRPr sz="4900">
                <a:solidFill>
                  <a:schemeClr val="tx1"/>
                </a:solidFill>
                <a:latin typeface="Calibri" charset="0"/>
                <a:ea typeface="MS PGothic" charset="0"/>
                <a:cs typeface="MS PGothic" charset="0"/>
              </a:defRPr>
            </a:lvl4pPr>
            <a:lvl5pPr marL="2057400" indent="-228600">
              <a:defRPr sz="4900">
                <a:solidFill>
                  <a:schemeClr val="tx1"/>
                </a:solidFill>
                <a:latin typeface="Calibri" charset="0"/>
                <a:ea typeface="MS PGothic" charset="0"/>
                <a:cs typeface="MS PGothic" charset="0"/>
              </a:defRPr>
            </a:lvl5pPr>
            <a:lvl6pPr marL="2514600" indent="-228600" defTabSz="1252538" eaLnBrk="0" fontAlgn="base" hangingPunct="0">
              <a:spcBef>
                <a:spcPct val="0"/>
              </a:spcBef>
              <a:spcAft>
                <a:spcPct val="0"/>
              </a:spcAft>
              <a:defRPr sz="4900">
                <a:solidFill>
                  <a:schemeClr val="tx1"/>
                </a:solidFill>
                <a:latin typeface="Calibri" charset="0"/>
                <a:ea typeface="MS PGothic" charset="0"/>
                <a:cs typeface="MS PGothic" charset="0"/>
              </a:defRPr>
            </a:lvl6pPr>
            <a:lvl7pPr marL="2971800" indent="-228600" defTabSz="1252538" eaLnBrk="0" fontAlgn="base" hangingPunct="0">
              <a:spcBef>
                <a:spcPct val="0"/>
              </a:spcBef>
              <a:spcAft>
                <a:spcPct val="0"/>
              </a:spcAft>
              <a:defRPr sz="4900">
                <a:solidFill>
                  <a:schemeClr val="tx1"/>
                </a:solidFill>
                <a:latin typeface="Calibri" charset="0"/>
                <a:ea typeface="MS PGothic" charset="0"/>
                <a:cs typeface="MS PGothic" charset="0"/>
              </a:defRPr>
            </a:lvl7pPr>
            <a:lvl8pPr marL="3429000" indent="-228600" defTabSz="1252538" eaLnBrk="0" fontAlgn="base" hangingPunct="0">
              <a:spcBef>
                <a:spcPct val="0"/>
              </a:spcBef>
              <a:spcAft>
                <a:spcPct val="0"/>
              </a:spcAft>
              <a:defRPr sz="4900">
                <a:solidFill>
                  <a:schemeClr val="tx1"/>
                </a:solidFill>
                <a:latin typeface="Calibri" charset="0"/>
                <a:ea typeface="MS PGothic" charset="0"/>
                <a:cs typeface="MS PGothic" charset="0"/>
              </a:defRPr>
            </a:lvl8pPr>
            <a:lvl9pPr marL="3886200" indent="-228600" defTabSz="1252538" eaLnBrk="0" fontAlgn="base" hangingPunct="0">
              <a:spcBef>
                <a:spcPct val="0"/>
              </a:spcBef>
              <a:spcAft>
                <a:spcPct val="0"/>
              </a:spcAft>
              <a:defRPr sz="4900">
                <a:solidFill>
                  <a:schemeClr val="tx1"/>
                </a:solidFill>
                <a:latin typeface="Calibri" charset="0"/>
                <a:ea typeface="MS PGothic" charset="0"/>
                <a:cs typeface="MS PGothic" charset="0"/>
              </a:defRPr>
            </a:lvl9pPr>
          </a:lstStyle>
          <a:p>
            <a:pPr algn="ctr" eaLnBrk="1" hangingPunct="1"/>
            <a:r>
              <a:rPr lang="en-US" sz="3584" b="1" dirty="0">
                <a:solidFill>
                  <a:schemeClr val="accent2">
                    <a:lumMod val="75000"/>
                  </a:schemeClr>
                </a:solidFill>
              </a:rPr>
              <a:t>Title of Poster</a:t>
            </a:r>
          </a:p>
          <a:p>
            <a:pPr algn="ctr" eaLnBrk="1" hangingPunct="1"/>
            <a:r>
              <a:rPr lang="en-US" sz="3584" dirty="0">
                <a:solidFill>
                  <a:schemeClr val="tx2">
                    <a:lumMod val="75000"/>
                  </a:schemeClr>
                </a:solidFill>
              </a:rPr>
              <a:t>Authors names</a:t>
            </a:r>
          </a:p>
          <a:p>
            <a:pPr algn="ctr" eaLnBrk="1" hangingPunct="1"/>
            <a:r>
              <a:rPr lang="en-US" sz="3584" dirty="0"/>
              <a:t>Affiliations</a:t>
            </a:r>
          </a:p>
        </p:txBody>
      </p:sp>
      <p:sp>
        <p:nvSpPr>
          <p:cNvPr id="6" name="Rectangle 5"/>
          <p:cNvSpPr/>
          <p:nvPr/>
        </p:nvSpPr>
        <p:spPr>
          <a:xfrm>
            <a:off x="0" y="3661569"/>
            <a:ext cx="32918400" cy="457200"/>
          </a:xfrm>
          <a:prstGeom prst="rect">
            <a:avLst/>
          </a:prstGeom>
          <a:solidFill>
            <a:srgbClr val="FFDD00"/>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32" dirty="0"/>
          </a:p>
        </p:txBody>
      </p:sp>
      <p:sp>
        <p:nvSpPr>
          <p:cNvPr id="5" name="Rectangle 4"/>
          <p:cNvSpPr/>
          <p:nvPr/>
        </p:nvSpPr>
        <p:spPr>
          <a:xfrm>
            <a:off x="0" y="0"/>
            <a:ext cx="32918400" cy="3657600"/>
          </a:xfrm>
          <a:prstGeom prst="rect">
            <a:avLst/>
          </a:prstGeom>
          <a:solidFill>
            <a:srgbClr val="0066CC"/>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n>
                  <a:solidFill>
                    <a:srgbClr val="FFCC00"/>
                  </a:solidFill>
                </a:ln>
                <a:solidFill>
                  <a:srgbClr val="ECC200"/>
                </a:solidFill>
                <a:latin typeface="Arial Black" panose="020B0A04020102020204" pitchFamily="34" charset="0"/>
              </a:rPr>
              <a:t>Title</a:t>
            </a:r>
          </a:p>
          <a:p>
            <a:pPr algn="ctr"/>
            <a:r>
              <a:rPr lang="en-US" sz="4400" dirty="0">
                <a:latin typeface="Arial Black" panose="020B0A04020102020204" pitchFamily="34" charset="0"/>
              </a:rPr>
              <a:t>Author Name(s)</a:t>
            </a:r>
          </a:p>
          <a:p>
            <a:pPr algn="ctr"/>
            <a:r>
              <a:rPr lang="en-US" sz="3600" dirty="0">
                <a:latin typeface="Arial" panose="020B0604020202020204" pitchFamily="34" charset="0"/>
                <a:cs typeface="Arial" panose="020B0604020202020204" pitchFamily="34" charset="0"/>
              </a:rPr>
              <a:t>Affiliations (i.e., Department/Division, Course Name, or Lab)</a:t>
            </a:r>
          </a:p>
        </p:txBody>
      </p:sp>
      <p:pic>
        <p:nvPicPr>
          <p:cNvPr id="2050" name="Picture 2">
            <a:extLst>
              <a:ext uri="{FF2B5EF4-FFF2-40B4-BE49-F238E27FC236}">
                <a16:creationId xmlns:a16="http://schemas.microsoft.com/office/drawing/2014/main" id="{27E0AF14-234D-3B83-747D-C5233B0F1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066" y="0"/>
            <a:ext cx="4746812"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1611302" y="4804906"/>
            <a:ext cx="9829800" cy="685800"/>
          </a:xfrm>
          <a:prstGeom prst="rect">
            <a:avLst/>
          </a:prstGeom>
          <a:solidFill>
            <a:srgbClr val="0066CC"/>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Results</a:t>
            </a:r>
          </a:p>
        </p:txBody>
      </p:sp>
      <p:sp>
        <p:nvSpPr>
          <p:cNvPr id="13" name="Rectangle 12"/>
          <p:cNvSpPr/>
          <p:nvPr/>
        </p:nvSpPr>
        <p:spPr>
          <a:xfrm>
            <a:off x="22162390" y="4804906"/>
            <a:ext cx="9829800" cy="685800"/>
          </a:xfrm>
          <a:prstGeom prst="rect">
            <a:avLst/>
          </a:prstGeom>
          <a:solidFill>
            <a:srgbClr val="0066CC"/>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Conclusion</a:t>
            </a:r>
          </a:p>
        </p:txBody>
      </p:sp>
      <p:sp>
        <p:nvSpPr>
          <p:cNvPr id="15" name="Rectangle 14"/>
          <p:cNvSpPr/>
          <p:nvPr/>
        </p:nvSpPr>
        <p:spPr>
          <a:xfrm>
            <a:off x="22162390" y="13797636"/>
            <a:ext cx="9829800" cy="685800"/>
          </a:xfrm>
          <a:prstGeom prst="rect">
            <a:avLst/>
          </a:prstGeom>
          <a:solidFill>
            <a:srgbClr val="0066CC"/>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References</a:t>
            </a:r>
          </a:p>
        </p:txBody>
      </p:sp>
      <p:sp>
        <p:nvSpPr>
          <p:cNvPr id="9" name="Rectangle 8"/>
          <p:cNvSpPr/>
          <p:nvPr/>
        </p:nvSpPr>
        <p:spPr>
          <a:xfrm>
            <a:off x="937931" y="13797636"/>
            <a:ext cx="9829800" cy="685800"/>
          </a:xfrm>
          <a:prstGeom prst="rect">
            <a:avLst/>
          </a:prstGeom>
          <a:solidFill>
            <a:srgbClr val="0066CC"/>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Methodology</a:t>
            </a:r>
          </a:p>
        </p:txBody>
      </p:sp>
      <p:sp>
        <p:nvSpPr>
          <p:cNvPr id="8" name="Rectangle 7"/>
          <p:cNvSpPr/>
          <p:nvPr/>
        </p:nvSpPr>
        <p:spPr>
          <a:xfrm>
            <a:off x="937931" y="4804906"/>
            <a:ext cx="9829800" cy="685800"/>
          </a:xfrm>
          <a:prstGeom prst="rect">
            <a:avLst/>
          </a:prstGeom>
          <a:solidFill>
            <a:srgbClr val="0066CC"/>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Background</a:t>
            </a:r>
          </a:p>
        </p:txBody>
      </p:sp>
      <p:sp>
        <p:nvSpPr>
          <p:cNvPr id="10" name="Rectangle 9">
            <a:extLst>
              <a:ext uri="{FF2B5EF4-FFF2-40B4-BE49-F238E27FC236}">
                <a16:creationId xmlns:a16="http://schemas.microsoft.com/office/drawing/2014/main" id="{F8CB156C-4B91-BE8F-7364-C280CCE14579}"/>
              </a:ext>
            </a:extLst>
          </p:cNvPr>
          <p:cNvSpPr/>
          <p:nvPr/>
        </p:nvSpPr>
        <p:spPr>
          <a:xfrm>
            <a:off x="937931" y="9455203"/>
            <a:ext cx="9829800" cy="685800"/>
          </a:xfrm>
          <a:prstGeom prst="rect">
            <a:avLst/>
          </a:prstGeom>
          <a:solidFill>
            <a:srgbClr val="0066CC"/>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Research Question</a:t>
            </a:r>
          </a:p>
        </p:txBody>
      </p:sp>
      <p:sp>
        <p:nvSpPr>
          <p:cNvPr id="16" name="TextBox 15">
            <a:extLst>
              <a:ext uri="{FF2B5EF4-FFF2-40B4-BE49-F238E27FC236}">
                <a16:creationId xmlns:a16="http://schemas.microsoft.com/office/drawing/2014/main" id="{A804A796-B6FD-151F-A33F-D5D041FBFBF5}"/>
              </a:ext>
            </a:extLst>
          </p:cNvPr>
          <p:cNvSpPr txBox="1"/>
          <p:nvPr/>
        </p:nvSpPr>
        <p:spPr>
          <a:xfrm>
            <a:off x="27237310" y="515813"/>
            <a:ext cx="4754880" cy="2625975"/>
          </a:xfrm>
          <a:prstGeom prst="rect">
            <a:avLst/>
          </a:prstGeom>
          <a:noFill/>
        </p:spPr>
        <p:txBody>
          <a:bodyPr wrap="square" rtlCol="0" anchor="ctr">
            <a:spAutoFit/>
          </a:bodyPr>
          <a:lstStyle/>
          <a:p>
            <a:pPr algn="ctr"/>
            <a:r>
              <a:rPr lang="en-US" sz="8232" dirty="0">
                <a:solidFill>
                  <a:schemeClr val="bg1"/>
                </a:solidFill>
              </a:rPr>
              <a:t>School Logo Here</a:t>
            </a:r>
          </a:p>
        </p:txBody>
      </p:sp>
      <p:sp>
        <p:nvSpPr>
          <p:cNvPr id="19" name="TextBox 18">
            <a:extLst>
              <a:ext uri="{FF2B5EF4-FFF2-40B4-BE49-F238E27FC236}">
                <a16:creationId xmlns:a16="http://schemas.microsoft.com/office/drawing/2014/main" id="{CBA98D62-CC98-B772-1B98-983F94B34203}"/>
              </a:ext>
            </a:extLst>
          </p:cNvPr>
          <p:cNvSpPr txBox="1"/>
          <p:nvPr/>
        </p:nvSpPr>
        <p:spPr>
          <a:xfrm>
            <a:off x="937931" y="5663233"/>
            <a:ext cx="9829800" cy="646331"/>
          </a:xfrm>
          <a:prstGeom prst="rect">
            <a:avLst/>
          </a:prstGeom>
          <a:noFill/>
          <a:ln>
            <a:no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20" name="TextBox 19">
            <a:extLst>
              <a:ext uri="{FF2B5EF4-FFF2-40B4-BE49-F238E27FC236}">
                <a16:creationId xmlns:a16="http://schemas.microsoft.com/office/drawing/2014/main" id="{969F8E06-83EF-9AEA-47A6-14DE73145862}"/>
              </a:ext>
            </a:extLst>
          </p:cNvPr>
          <p:cNvSpPr txBox="1"/>
          <p:nvPr/>
        </p:nvSpPr>
        <p:spPr>
          <a:xfrm>
            <a:off x="937931" y="14584413"/>
            <a:ext cx="9829800" cy="646331"/>
          </a:xfrm>
          <a:prstGeom prst="rect">
            <a:avLst/>
          </a:prstGeom>
          <a:noFill/>
          <a:ln>
            <a:no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21" name="TextBox 20">
            <a:extLst>
              <a:ext uri="{FF2B5EF4-FFF2-40B4-BE49-F238E27FC236}">
                <a16:creationId xmlns:a16="http://schemas.microsoft.com/office/drawing/2014/main" id="{B5EEFFE9-937D-017B-E88B-1C762D695E8F}"/>
              </a:ext>
            </a:extLst>
          </p:cNvPr>
          <p:cNvSpPr txBox="1"/>
          <p:nvPr/>
        </p:nvSpPr>
        <p:spPr>
          <a:xfrm>
            <a:off x="11611302" y="5663235"/>
            <a:ext cx="9829800" cy="646331"/>
          </a:xfrm>
          <a:prstGeom prst="rect">
            <a:avLst/>
          </a:prstGeom>
          <a:noFill/>
          <a:ln>
            <a:no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22" name="TextBox 21">
            <a:extLst>
              <a:ext uri="{FF2B5EF4-FFF2-40B4-BE49-F238E27FC236}">
                <a16:creationId xmlns:a16="http://schemas.microsoft.com/office/drawing/2014/main" id="{2003017C-A14A-EAA0-38F6-CE6E71AF8C3C}"/>
              </a:ext>
            </a:extLst>
          </p:cNvPr>
          <p:cNvSpPr txBox="1"/>
          <p:nvPr/>
        </p:nvSpPr>
        <p:spPr>
          <a:xfrm>
            <a:off x="22162390" y="5663233"/>
            <a:ext cx="9829800" cy="646331"/>
          </a:xfrm>
          <a:prstGeom prst="rect">
            <a:avLst/>
          </a:prstGeom>
          <a:noFill/>
          <a:ln>
            <a:no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23" name="TextBox 22">
            <a:extLst>
              <a:ext uri="{FF2B5EF4-FFF2-40B4-BE49-F238E27FC236}">
                <a16:creationId xmlns:a16="http://schemas.microsoft.com/office/drawing/2014/main" id="{827A71A1-A84E-8CB9-1E37-0B33790F298A}"/>
              </a:ext>
            </a:extLst>
          </p:cNvPr>
          <p:cNvSpPr txBox="1"/>
          <p:nvPr/>
        </p:nvSpPr>
        <p:spPr>
          <a:xfrm>
            <a:off x="22162390" y="14599167"/>
            <a:ext cx="9829800" cy="646331"/>
          </a:xfrm>
          <a:prstGeom prst="rect">
            <a:avLst/>
          </a:prstGeom>
          <a:noFill/>
          <a:ln>
            <a:no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24" name="TextBox 23">
            <a:extLst>
              <a:ext uri="{FF2B5EF4-FFF2-40B4-BE49-F238E27FC236}">
                <a16:creationId xmlns:a16="http://schemas.microsoft.com/office/drawing/2014/main" id="{F7164FA9-8B5B-7313-4575-881DA4E5C58F}"/>
              </a:ext>
            </a:extLst>
          </p:cNvPr>
          <p:cNvSpPr txBox="1"/>
          <p:nvPr/>
        </p:nvSpPr>
        <p:spPr>
          <a:xfrm>
            <a:off x="937931" y="10314837"/>
            <a:ext cx="9829800" cy="646331"/>
          </a:xfrm>
          <a:prstGeom prst="rect">
            <a:avLst/>
          </a:prstGeom>
          <a:noFill/>
          <a:ln>
            <a:no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2918400" cy="3657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rgbClr val="0066CC"/>
                </a:solidFill>
                <a:latin typeface="Arial Black" panose="020B0A04020102020204" pitchFamily="34" charset="0"/>
              </a:rPr>
              <a:t>Title</a:t>
            </a:r>
          </a:p>
          <a:p>
            <a:pPr algn="ctr"/>
            <a:r>
              <a:rPr lang="en-US" sz="4400" b="1" dirty="0">
                <a:solidFill>
                  <a:schemeClr val="tx1"/>
                </a:solidFill>
                <a:latin typeface="Arial Black" panose="020B0A04020102020204" pitchFamily="34" charset="0"/>
              </a:rPr>
              <a:t>Author Name(s)</a:t>
            </a:r>
          </a:p>
          <a:p>
            <a:pPr algn="ctr"/>
            <a:r>
              <a:rPr lang="en-US" sz="3600" dirty="0">
                <a:solidFill>
                  <a:schemeClr val="tx1"/>
                </a:solidFill>
                <a:latin typeface="Arial" panose="020B0604020202020204" pitchFamily="34" charset="0"/>
                <a:cs typeface="Arial" panose="020B0604020202020204" pitchFamily="34" charset="0"/>
              </a:rPr>
              <a:t>Affiliations (i.e., Department/Division, Course Name, or Lab)</a:t>
            </a:r>
          </a:p>
        </p:txBody>
      </p:sp>
      <p:sp>
        <p:nvSpPr>
          <p:cNvPr id="26" name="Rectangle 25"/>
          <p:cNvSpPr/>
          <p:nvPr/>
        </p:nvSpPr>
        <p:spPr>
          <a:xfrm>
            <a:off x="898017" y="4557718"/>
            <a:ext cx="9829800" cy="680974"/>
          </a:xfrm>
          <a:prstGeom prst="rect">
            <a:avLst/>
          </a:prstGeom>
          <a:solidFill>
            <a:srgbClr val="0066CC"/>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Background</a:t>
            </a:r>
          </a:p>
        </p:txBody>
      </p:sp>
      <p:sp>
        <p:nvSpPr>
          <p:cNvPr id="2" name="TextBox 1"/>
          <p:cNvSpPr txBox="1"/>
          <p:nvPr/>
        </p:nvSpPr>
        <p:spPr>
          <a:xfrm>
            <a:off x="898017" y="5238692"/>
            <a:ext cx="9829800" cy="646331"/>
          </a:xfrm>
          <a:prstGeom prst="rect">
            <a:avLst/>
          </a:prstGeom>
          <a:solidFill>
            <a:schemeClr val="bg1"/>
          </a:solidFill>
          <a:ln>
            <a:solidFill>
              <a:schemeClr val="tx1"/>
            </a:solid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28" name="Rectangle 27"/>
          <p:cNvSpPr/>
          <p:nvPr/>
        </p:nvSpPr>
        <p:spPr>
          <a:xfrm>
            <a:off x="898017" y="13740154"/>
            <a:ext cx="9829800" cy="680974"/>
          </a:xfrm>
          <a:prstGeom prst="rect">
            <a:avLst/>
          </a:prstGeom>
          <a:solidFill>
            <a:srgbClr val="0066CC"/>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Methodology</a:t>
            </a:r>
          </a:p>
        </p:txBody>
      </p:sp>
      <p:sp>
        <p:nvSpPr>
          <p:cNvPr id="32" name="TextBox 31"/>
          <p:cNvSpPr txBox="1"/>
          <p:nvPr/>
        </p:nvSpPr>
        <p:spPr>
          <a:xfrm>
            <a:off x="898017" y="14421128"/>
            <a:ext cx="9829800" cy="646331"/>
          </a:xfrm>
          <a:prstGeom prst="rect">
            <a:avLst/>
          </a:prstGeom>
          <a:solidFill>
            <a:schemeClr val="bg1"/>
          </a:solidFill>
          <a:ln>
            <a:solidFill>
              <a:schemeClr val="tx2"/>
            </a:solid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29" name="Rectangle 28"/>
          <p:cNvSpPr/>
          <p:nvPr/>
        </p:nvSpPr>
        <p:spPr>
          <a:xfrm>
            <a:off x="11544300" y="4557718"/>
            <a:ext cx="9829800" cy="680974"/>
          </a:xfrm>
          <a:prstGeom prst="rect">
            <a:avLst/>
          </a:prstGeom>
          <a:solidFill>
            <a:srgbClr val="0066CC"/>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Results</a:t>
            </a:r>
          </a:p>
        </p:txBody>
      </p:sp>
      <p:sp>
        <p:nvSpPr>
          <p:cNvPr id="33" name="TextBox 32"/>
          <p:cNvSpPr txBox="1"/>
          <p:nvPr/>
        </p:nvSpPr>
        <p:spPr>
          <a:xfrm>
            <a:off x="11544300" y="5238694"/>
            <a:ext cx="9829800" cy="646331"/>
          </a:xfrm>
          <a:prstGeom prst="rect">
            <a:avLst/>
          </a:prstGeom>
          <a:solidFill>
            <a:schemeClr val="bg1"/>
          </a:solidFill>
          <a:ln>
            <a:solidFill>
              <a:schemeClr val="tx1"/>
            </a:solid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30" name="Rectangle 29"/>
          <p:cNvSpPr/>
          <p:nvPr/>
        </p:nvSpPr>
        <p:spPr>
          <a:xfrm>
            <a:off x="22190583" y="4557718"/>
            <a:ext cx="9829800" cy="680974"/>
          </a:xfrm>
          <a:prstGeom prst="rect">
            <a:avLst/>
          </a:prstGeom>
          <a:solidFill>
            <a:srgbClr val="0066CC"/>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Conclusion</a:t>
            </a:r>
          </a:p>
        </p:txBody>
      </p:sp>
      <p:sp>
        <p:nvSpPr>
          <p:cNvPr id="34" name="TextBox 33"/>
          <p:cNvSpPr txBox="1"/>
          <p:nvPr/>
        </p:nvSpPr>
        <p:spPr>
          <a:xfrm>
            <a:off x="22190583" y="5238692"/>
            <a:ext cx="9829800" cy="646331"/>
          </a:xfrm>
          <a:prstGeom prst="rect">
            <a:avLst/>
          </a:prstGeom>
          <a:solidFill>
            <a:schemeClr val="bg1"/>
          </a:solidFill>
          <a:ln>
            <a:solidFill>
              <a:schemeClr val="tx1"/>
            </a:solid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31" name="Rectangle 30"/>
          <p:cNvSpPr/>
          <p:nvPr/>
        </p:nvSpPr>
        <p:spPr>
          <a:xfrm>
            <a:off x="22190583" y="13754906"/>
            <a:ext cx="9829800" cy="680974"/>
          </a:xfrm>
          <a:prstGeom prst="rect">
            <a:avLst/>
          </a:prstGeom>
          <a:solidFill>
            <a:srgbClr val="0066CC"/>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References</a:t>
            </a:r>
          </a:p>
        </p:txBody>
      </p:sp>
      <p:sp>
        <p:nvSpPr>
          <p:cNvPr id="35" name="TextBox 34"/>
          <p:cNvSpPr txBox="1"/>
          <p:nvPr/>
        </p:nvSpPr>
        <p:spPr>
          <a:xfrm>
            <a:off x="22190583" y="14435882"/>
            <a:ext cx="9829800" cy="646331"/>
          </a:xfrm>
          <a:prstGeom prst="rect">
            <a:avLst/>
          </a:prstGeom>
          <a:solidFill>
            <a:schemeClr val="bg1"/>
          </a:solidFill>
          <a:ln>
            <a:solidFill>
              <a:schemeClr val="tx2"/>
            </a:solid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sp>
        <p:nvSpPr>
          <p:cNvPr id="7" name="TextBox 6">
            <a:extLst>
              <a:ext uri="{FF2B5EF4-FFF2-40B4-BE49-F238E27FC236}">
                <a16:creationId xmlns:a16="http://schemas.microsoft.com/office/drawing/2014/main" id="{333EE6FD-CF2F-634A-AA1A-72E70B1BA4AE}"/>
              </a:ext>
            </a:extLst>
          </p:cNvPr>
          <p:cNvSpPr txBox="1"/>
          <p:nvPr/>
        </p:nvSpPr>
        <p:spPr>
          <a:xfrm>
            <a:off x="15947136" y="10487688"/>
            <a:ext cx="1024128" cy="1359155"/>
          </a:xfrm>
          <a:prstGeom prst="rect">
            <a:avLst/>
          </a:prstGeom>
          <a:noFill/>
        </p:spPr>
        <p:txBody>
          <a:bodyPr wrap="square" rtlCol="0">
            <a:spAutoFit/>
          </a:bodyPr>
          <a:lstStyle/>
          <a:p>
            <a:endParaRPr lang="en-US" sz="8232" dirty="0"/>
          </a:p>
        </p:txBody>
      </p:sp>
      <p:sp>
        <p:nvSpPr>
          <p:cNvPr id="22" name="Rectangle 21">
            <a:extLst>
              <a:ext uri="{FF2B5EF4-FFF2-40B4-BE49-F238E27FC236}">
                <a16:creationId xmlns:a16="http://schemas.microsoft.com/office/drawing/2014/main" id="{AEBDC0C4-2E1A-8143-8030-D558DC7DF438}"/>
              </a:ext>
            </a:extLst>
          </p:cNvPr>
          <p:cNvSpPr/>
          <p:nvPr/>
        </p:nvSpPr>
        <p:spPr>
          <a:xfrm>
            <a:off x="898017" y="10091061"/>
            <a:ext cx="9829800" cy="680974"/>
          </a:xfrm>
          <a:prstGeom prst="rect">
            <a:avLst/>
          </a:prstGeom>
          <a:solidFill>
            <a:srgbClr val="0066CC"/>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1404489" eaLnBrk="1" fontAlgn="auto" hangingPunct="1">
              <a:spcBef>
                <a:spcPts val="0"/>
              </a:spcBef>
              <a:spcAft>
                <a:spcPts val="0"/>
              </a:spcAft>
              <a:defRPr/>
            </a:pPr>
            <a:r>
              <a:rPr lang="en-US" sz="3600" dirty="0">
                <a:latin typeface="Arial" panose="020B0604020202020204" pitchFamily="34" charset="0"/>
                <a:cs typeface="Arial" panose="020B0604020202020204" pitchFamily="34" charset="0"/>
              </a:rPr>
              <a:t>Question</a:t>
            </a:r>
          </a:p>
        </p:txBody>
      </p:sp>
      <p:sp>
        <p:nvSpPr>
          <p:cNvPr id="3" name="TextBox 2">
            <a:extLst>
              <a:ext uri="{FF2B5EF4-FFF2-40B4-BE49-F238E27FC236}">
                <a16:creationId xmlns:a16="http://schemas.microsoft.com/office/drawing/2014/main" id="{624A5AD1-09D7-8B3A-C52E-D0E4A28EAC8E}"/>
              </a:ext>
            </a:extLst>
          </p:cNvPr>
          <p:cNvSpPr txBox="1"/>
          <p:nvPr/>
        </p:nvSpPr>
        <p:spPr>
          <a:xfrm>
            <a:off x="898017" y="10772035"/>
            <a:ext cx="9829800" cy="646331"/>
          </a:xfrm>
          <a:prstGeom prst="rect">
            <a:avLst/>
          </a:prstGeom>
          <a:solidFill>
            <a:schemeClr val="bg1"/>
          </a:solidFill>
          <a:ln>
            <a:solidFill>
              <a:schemeClr val="tx2"/>
            </a:solidFill>
          </a:ln>
        </p:spPr>
        <p:txBody>
          <a:bodyPr wrap="square" rtlCol="0">
            <a:spAutoFit/>
          </a:bodyPr>
          <a:lstStyle/>
          <a:p>
            <a:r>
              <a:rPr lang="en-US" sz="3600" dirty="0">
                <a:latin typeface="Arial" panose="020B0604020202020204" pitchFamily="34" charset="0"/>
                <a:cs typeface="Arial" panose="020B0604020202020204" pitchFamily="34" charset="0"/>
              </a:rPr>
              <a:t>Text</a:t>
            </a:r>
          </a:p>
        </p:txBody>
      </p:sp>
      <p:pic>
        <p:nvPicPr>
          <p:cNvPr id="10" name="Picture 9" descr="A blue and yellow logo&#10;&#10;Description automatically generated">
            <a:extLst>
              <a:ext uri="{FF2B5EF4-FFF2-40B4-BE49-F238E27FC236}">
                <a16:creationId xmlns:a16="http://schemas.microsoft.com/office/drawing/2014/main" id="{F41AD388-DD44-D366-88B8-3F80DAD87C3B}"/>
              </a:ext>
            </a:extLst>
          </p:cNvPr>
          <p:cNvPicPr>
            <a:picLocks noChangeAspect="1"/>
          </p:cNvPicPr>
          <p:nvPr/>
        </p:nvPicPr>
        <p:blipFill>
          <a:blip r:embed="rId3"/>
          <a:stretch>
            <a:fillRect/>
          </a:stretch>
        </p:blipFill>
        <p:spPr>
          <a:xfrm>
            <a:off x="898017" y="0"/>
            <a:ext cx="5340164" cy="4114800"/>
          </a:xfrm>
          <a:prstGeom prst="rect">
            <a:avLst/>
          </a:prstGeom>
        </p:spPr>
      </p:pic>
      <p:sp>
        <p:nvSpPr>
          <p:cNvPr id="11" name="TextBox 10">
            <a:extLst>
              <a:ext uri="{FF2B5EF4-FFF2-40B4-BE49-F238E27FC236}">
                <a16:creationId xmlns:a16="http://schemas.microsoft.com/office/drawing/2014/main" id="{21E4D66A-EDA7-D073-EB8B-788FBE66EEC3}"/>
              </a:ext>
            </a:extLst>
          </p:cNvPr>
          <p:cNvSpPr txBox="1"/>
          <p:nvPr/>
        </p:nvSpPr>
        <p:spPr>
          <a:xfrm>
            <a:off x="27265503" y="744413"/>
            <a:ext cx="4754880" cy="2625975"/>
          </a:xfrm>
          <a:prstGeom prst="rect">
            <a:avLst/>
          </a:prstGeom>
          <a:noFill/>
        </p:spPr>
        <p:txBody>
          <a:bodyPr wrap="square" rtlCol="0" anchor="ctr">
            <a:spAutoFit/>
          </a:bodyPr>
          <a:lstStyle/>
          <a:p>
            <a:pPr algn="ctr"/>
            <a:r>
              <a:rPr lang="en-US" sz="8232" dirty="0">
                <a:solidFill>
                  <a:srgbClr val="0066CC"/>
                </a:solidFill>
              </a:rPr>
              <a:t>School Logo 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70D3-E8B3-3A30-C5A5-1C7703A96FB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School Logos in Color</a:t>
            </a:r>
          </a:p>
        </p:txBody>
      </p:sp>
      <p:pic>
        <p:nvPicPr>
          <p:cNvPr id="5" name="Picture 4" descr="Blue and yellow logo on a black background&#10;&#10;Description automatically generated">
            <a:extLst>
              <a:ext uri="{FF2B5EF4-FFF2-40B4-BE49-F238E27FC236}">
                <a16:creationId xmlns:a16="http://schemas.microsoft.com/office/drawing/2014/main" id="{F543FBBB-7D0D-6614-A120-B1FB332AF19E}"/>
              </a:ext>
            </a:extLst>
          </p:cNvPr>
          <p:cNvPicPr>
            <a:picLocks noChangeAspect="1"/>
          </p:cNvPicPr>
          <p:nvPr/>
        </p:nvPicPr>
        <p:blipFill>
          <a:blip r:embed="rId2"/>
          <a:stretch>
            <a:fillRect/>
          </a:stretch>
        </p:blipFill>
        <p:spPr>
          <a:xfrm>
            <a:off x="3979514" y="4374853"/>
            <a:ext cx="4745736" cy="3404024"/>
          </a:xfrm>
          <a:prstGeom prst="rect">
            <a:avLst/>
          </a:prstGeom>
        </p:spPr>
      </p:pic>
      <p:pic>
        <p:nvPicPr>
          <p:cNvPr id="7" name="Picture 6" descr="A black and blue logo&#10;&#10;Description automatically generated">
            <a:extLst>
              <a:ext uri="{FF2B5EF4-FFF2-40B4-BE49-F238E27FC236}">
                <a16:creationId xmlns:a16="http://schemas.microsoft.com/office/drawing/2014/main" id="{E56DBA58-EF25-3A1E-541C-8CE39C11F6E9}"/>
              </a:ext>
            </a:extLst>
          </p:cNvPr>
          <p:cNvPicPr>
            <a:picLocks noChangeAspect="1"/>
          </p:cNvPicPr>
          <p:nvPr/>
        </p:nvPicPr>
        <p:blipFill>
          <a:blip r:embed="rId3"/>
          <a:stretch>
            <a:fillRect/>
          </a:stretch>
        </p:blipFill>
        <p:spPr>
          <a:xfrm>
            <a:off x="9917560" y="4374853"/>
            <a:ext cx="6237514" cy="4774612"/>
          </a:xfrm>
          <a:prstGeom prst="rect">
            <a:avLst/>
          </a:prstGeom>
        </p:spPr>
      </p:pic>
      <p:pic>
        <p:nvPicPr>
          <p:cNvPr id="9" name="Picture 8" descr="A blue and yellow logo&#10;&#10;Description automatically generated">
            <a:extLst>
              <a:ext uri="{FF2B5EF4-FFF2-40B4-BE49-F238E27FC236}">
                <a16:creationId xmlns:a16="http://schemas.microsoft.com/office/drawing/2014/main" id="{AF17684B-F91B-571D-6383-6331CAA7AB36}"/>
              </a:ext>
            </a:extLst>
          </p:cNvPr>
          <p:cNvPicPr>
            <a:picLocks noChangeAspect="1"/>
          </p:cNvPicPr>
          <p:nvPr/>
        </p:nvPicPr>
        <p:blipFill>
          <a:blip r:embed="rId4"/>
          <a:stretch>
            <a:fillRect/>
          </a:stretch>
        </p:blipFill>
        <p:spPr>
          <a:xfrm>
            <a:off x="17427173" y="9563553"/>
            <a:ext cx="4745736" cy="3323360"/>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C54EBB36-536A-BD32-DE33-2BBC7197976E}"/>
              </a:ext>
            </a:extLst>
          </p:cNvPr>
          <p:cNvPicPr>
            <a:picLocks noChangeAspect="1"/>
          </p:cNvPicPr>
          <p:nvPr/>
        </p:nvPicPr>
        <p:blipFill>
          <a:blip r:embed="rId5"/>
          <a:stretch>
            <a:fillRect/>
          </a:stretch>
        </p:blipFill>
        <p:spPr>
          <a:xfrm>
            <a:off x="3979514" y="14166724"/>
            <a:ext cx="4745736" cy="3323360"/>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A540E321-5C0B-1FC2-05DC-6FFA12C4C4C0}"/>
              </a:ext>
            </a:extLst>
          </p:cNvPr>
          <p:cNvPicPr>
            <a:picLocks noChangeAspect="1"/>
          </p:cNvPicPr>
          <p:nvPr/>
        </p:nvPicPr>
        <p:blipFill>
          <a:blip r:embed="rId6"/>
          <a:stretch>
            <a:fillRect/>
          </a:stretch>
        </p:blipFill>
        <p:spPr>
          <a:xfrm>
            <a:off x="16304386" y="4374853"/>
            <a:ext cx="6991311" cy="3768027"/>
          </a:xfrm>
          <a:prstGeom prst="rect">
            <a:avLst/>
          </a:prstGeom>
        </p:spPr>
      </p:pic>
      <p:pic>
        <p:nvPicPr>
          <p:cNvPr id="15" name="Picture 14" descr="Blue and yellow text on a black background&#10;&#10;Description automatically generated">
            <a:extLst>
              <a:ext uri="{FF2B5EF4-FFF2-40B4-BE49-F238E27FC236}">
                <a16:creationId xmlns:a16="http://schemas.microsoft.com/office/drawing/2014/main" id="{8DB5D7F0-0EB9-CAC6-0698-BB37DD41745B}"/>
              </a:ext>
            </a:extLst>
          </p:cNvPr>
          <p:cNvPicPr>
            <a:picLocks noChangeAspect="1"/>
          </p:cNvPicPr>
          <p:nvPr/>
        </p:nvPicPr>
        <p:blipFill>
          <a:blip r:embed="rId7"/>
          <a:stretch>
            <a:fillRect/>
          </a:stretch>
        </p:blipFill>
        <p:spPr>
          <a:xfrm>
            <a:off x="24193151" y="4374853"/>
            <a:ext cx="4745736" cy="3691418"/>
          </a:xfrm>
          <a:prstGeom prst="rect">
            <a:avLst/>
          </a:prstGeom>
        </p:spPr>
      </p:pic>
      <p:pic>
        <p:nvPicPr>
          <p:cNvPr id="17" name="Picture 16" descr="Blue and yellow text on a black background&#10;&#10;Description automatically generated">
            <a:extLst>
              <a:ext uri="{FF2B5EF4-FFF2-40B4-BE49-F238E27FC236}">
                <a16:creationId xmlns:a16="http://schemas.microsoft.com/office/drawing/2014/main" id="{48D62BF7-223A-E3F8-86B6-4EAD7029CE7D}"/>
              </a:ext>
            </a:extLst>
          </p:cNvPr>
          <p:cNvPicPr>
            <a:picLocks noChangeAspect="1"/>
          </p:cNvPicPr>
          <p:nvPr/>
        </p:nvPicPr>
        <p:blipFill>
          <a:blip r:embed="rId8"/>
          <a:stretch>
            <a:fillRect/>
          </a:stretch>
        </p:blipFill>
        <p:spPr>
          <a:xfrm>
            <a:off x="10663449" y="14166724"/>
            <a:ext cx="4745736" cy="3404024"/>
          </a:xfrm>
          <a:prstGeom prst="rect">
            <a:avLst/>
          </a:prstGeom>
        </p:spPr>
      </p:pic>
      <p:pic>
        <p:nvPicPr>
          <p:cNvPr id="19" name="Picture 18" descr="A blue and yellow logo&#10;&#10;Description automatically generated">
            <a:extLst>
              <a:ext uri="{FF2B5EF4-FFF2-40B4-BE49-F238E27FC236}">
                <a16:creationId xmlns:a16="http://schemas.microsoft.com/office/drawing/2014/main" id="{C3820F0B-0B1D-4AB2-75B8-7235E6981EF8}"/>
              </a:ext>
            </a:extLst>
          </p:cNvPr>
          <p:cNvPicPr>
            <a:picLocks noChangeAspect="1"/>
          </p:cNvPicPr>
          <p:nvPr/>
        </p:nvPicPr>
        <p:blipFill>
          <a:blip r:embed="rId9"/>
          <a:stretch>
            <a:fillRect/>
          </a:stretch>
        </p:blipFill>
        <p:spPr>
          <a:xfrm>
            <a:off x="17427173" y="14166724"/>
            <a:ext cx="4745736" cy="3323360"/>
          </a:xfrm>
          <a:prstGeom prst="rect">
            <a:avLst/>
          </a:prstGeom>
        </p:spPr>
      </p:pic>
      <p:pic>
        <p:nvPicPr>
          <p:cNvPr id="23" name="Picture 22" descr="Blue and yellow text on a black background&#10;&#10;Description automatically generated">
            <a:extLst>
              <a:ext uri="{FF2B5EF4-FFF2-40B4-BE49-F238E27FC236}">
                <a16:creationId xmlns:a16="http://schemas.microsoft.com/office/drawing/2014/main" id="{AD7705F9-C0B0-F9EC-42AC-868415F147D6}"/>
              </a:ext>
            </a:extLst>
          </p:cNvPr>
          <p:cNvPicPr>
            <a:picLocks noChangeAspect="1"/>
          </p:cNvPicPr>
          <p:nvPr/>
        </p:nvPicPr>
        <p:blipFill>
          <a:blip r:embed="rId10"/>
          <a:stretch>
            <a:fillRect/>
          </a:stretch>
        </p:blipFill>
        <p:spPr>
          <a:xfrm>
            <a:off x="3979514" y="9563553"/>
            <a:ext cx="4745736" cy="3812722"/>
          </a:xfrm>
          <a:prstGeom prst="rect">
            <a:avLst/>
          </a:prstGeom>
        </p:spPr>
      </p:pic>
      <p:pic>
        <p:nvPicPr>
          <p:cNvPr id="25" name="Picture 24" descr="A blue and yellow logo&#10;&#10;Description automatically generated">
            <a:extLst>
              <a:ext uri="{FF2B5EF4-FFF2-40B4-BE49-F238E27FC236}">
                <a16:creationId xmlns:a16="http://schemas.microsoft.com/office/drawing/2014/main" id="{4D2804AD-A855-D352-16DD-F8CEDA4CBFB9}"/>
              </a:ext>
            </a:extLst>
          </p:cNvPr>
          <p:cNvPicPr>
            <a:picLocks noChangeAspect="1"/>
          </p:cNvPicPr>
          <p:nvPr/>
        </p:nvPicPr>
        <p:blipFill>
          <a:blip r:embed="rId11"/>
          <a:stretch>
            <a:fillRect/>
          </a:stretch>
        </p:blipFill>
        <p:spPr>
          <a:xfrm>
            <a:off x="24193151" y="14166724"/>
            <a:ext cx="4745736" cy="3323360"/>
          </a:xfrm>
          <a:prstGeom prst="rect">
            <a:avLst/>
          </a:prstGeom>
        </p:spPr>
      </p:pic>
      <p:pic>
        <p:nvPicPr>
          <p:cNvPr id="27" name="Picture 26" descr="Blue and yellow text on a black background&#10;&#10;Description automatically generated">
            <a:extLst>
              <a:ext uri="{FF2B5EF4-FFF2-40B4-BE49-F238E27FC236}">
                <a16:creationId xmlns:a16="http://schemas.microsoft.com/office/drawing/2014/main" id="{AFCB5BC2-907A-684E-BDAF-8DB3ED84B842}"/>
              </a:ext>
            </a:extLst>
          </p:cNvPr>
          <p:cNvPicPr>
            <a:picLocks noChangeAspect="1"/>
          </p:cNvPicPr>
          <p:nvPr/>
        </p:nvPicPr>
        <p:blipFill>
          <a:blip r:embed="rId12"/>
          <a:stretch>
            <a:fillRect/>
          </a:stretch>
        </p:blipFill>
        <p:spPr>
          <a:xfrm>
            <a:off x="10663449" y="9563553"/>
            <a:ext cx="4745736" cy="3812722"/>
          </a:xfrm>
          <a:prstGeom prst="rect">
            <a:avLst/>
          </a:prstGeom>
        </p:spPr>
      </p:pic>
      <p:pic>
        <p:nvPicPr>
          <p:cNvPr id="29" name="Picture 28" descr="A blue and yellow logo&#10;&#10;Description automatically generated">
            <a:extLst>
              <a:ext uri="{FF2B5EF4-FFF2-40B4-BE49-F238E27FC236}">
                <a16:creationId xmlns:a16="http://schemas.microsoft.com/office/drawing/2014/main" id="{AB8FD070-1057-BCA0-376E-AB2F0B40F7B8}"/>
              </a:ext>
            </a:extLst>
          </p:cNvPr>
          <p:cNvPicPr>
            <a:picLocks noChangeAspect="1"/>
          </p:cNvPicPr>
          <p:nvPr/>
        </p:nvPicPr>
        <p:blipFill>
          <a:blip r:embed="rId13"/>
          <a:stretch>
            <a:fillRect/>
          </a:stretch>
        </p:blipFill>
        <p:spPr>
          <a:xfrm>
            <a:off x="24193151" y="9563553"/>
            <a:ext cx="4745736" cy="3323360"/>
          </a:xfrm>
          <a:prstGeom prst="rect">
            <a:avLst/>
          </a:prstGeom>
        </p:spPr>
      </p:pic>
    </p:spTree>
    <p:extLst>
      <p:ext uri="{BB962C8B-B14F-4D97-AF65-F5344CB8AC3E}">
        <p14:creationId xmlns:p14="http://schemas.microsoft.com/office/powerpoint/2010/main" val="316502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5FB3-D182-44DF-777E-9A6EC41CD6AA}"/>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School Logos in White</a:t>
            </a:r>
          </a:p>
        </p:txBody>
      </p:sp>
      <p:pic>
        <p:nvPicPr>
          <p:cNvPr id="5" name="Picture 4" descr="A white text on a black background&#10;&#10;Description automatically generated">
            <a:extLst>
              <a:ext uri="{FF2B5EF4-FFF2-40B4-BE49-F238E27FC236}">
                <a16:creationId xmlns:a16="http://schemas.microsoft.com/office/drawing/2014/main" id="{B064EF93-B07B-2388-63D0-5487810C0FB0}"/>
              </a:ext>
            </a:extLst>
          </p:cNvPr>
          <p:cNvPicPr>
            <a:picLocks noChangeAspect="1"/>
          </p:cNvPicPr>
          <p:nvPr/>
        </p:nvPicPr>
        <p:blipFill>
          <a:blip r:embed="rId2"/>
          <a:stretch>
            <a:fillRect/>
          </a:stretch>
        </p:blipFill>
        <p:spPr>
          <a:xfrm>
            <a:off x="3977304" y="4315080"/>
            <a:ext cx="4745736" cy="3404024"/>
          </a:xfrm>
          <a:prstGeom prst="rect">
            <a:avLst/>
          </a:prstGeom>
        </p:spPr>
      </p:pic>
      <p:pic>
        <p:nvPicPr>
          <p:cNvPr id="7" name="Picture 6" descr="A black and white logo&#10;&#10;Description automatically generated">
            <a:extLst>
              <a:ext uri="{FF2B5EF4-FFF2-40B4-BE49-F238E27FC236}">
                <a16:creationId xmlns:a16="http://schemas.microsoft.com/office/drawing/2014/main" id="{ABC43E6F-92C3-D5E1-57B6-D136896B2352}"/>
              </a:ext>
            </a:extLst>
          </p:cNvPr>
          <p:cNvPicPr>
            <a:picLocks noChangeAspect="1"/>
          </p:cNvPicPr>
          <p:nvPr/>
        </p:nvPicPr>
        <p:blipFill>
          <a:blip r:embed="rId3"/>
          <a:stretch>
            <a:fillRect/>
          </a:stretch>
        </p:blipFill>
        <p:spPr>
          <a:xfrm>
            <a:off x="9470024" y="4315080"/>
            <a:ext cx="6236208" cy="4773612"/>
          </a:xfrm>
          <a:prstGeom prst="rect">
            <a:avLst/>
          </a:prstGeom>
        </p:spPr>
      </p:pic>
      <p:pic>
        <p:nvPicPr>
          <p:cNvPr id="13" name="Picture 12" descr="A black background with white text&#10;&#10;Description automatically generated">
            <a:extLst>
              <a:ext uri="{FF2B5EF4-FFF2-40B4-BE49-F238E27FC236}">
                <a16:creationId xmlns:a16="http://schemas.microsoft.com/office/drawing/2014/main" id="{5A488173-44F9-D5A9-5C00-77561F6EFB22}"/>
              </a:ext>
            </a:extLst>
          </p:cNvPr>
          <p:cNvPicPr>
            <a:picLocks noChangeAspect="1"/>
          </p:cNvPicPr>
          <p:nvPr/>
        </p:nvPicPr>
        <p:blipFill>
          <a:blip r:embed="rId4"/>
          <a:stretch>
            <a:fillRect/>
          </a:stretch>
        </p:blipFill>
        <p:spPr>
          <a:xfrm>
            <a:off x="16453216" y="4315080"/>
            <a:ext cx="6995160" cy="3770102"/>
          </a:xfrm>
          <a:prstGeom prst="rect">
            <a:avLst/>
          </a:prstGeom>
        </p:spPr>
      </p:pic>
      <p:pic>
        <p:nvPicPr>
          <p:cNvPr id="15" name="Picture 14" descr="A white text on a black background&#10;&#10;Description automatically generated">
            <a:extLst>
              <a:ext uri="{FF2B5EF4-FFF2-40B4-BE49-F238E27FC236}">
                <a16:creationId xmlns:a16="http://schemas.microsoft.com/office/drawing/2014/main" id="{9A348479-8EEC-598D-C1AB-AEF45E6C5584}"/>
              </a:ext>
            </a:extLst>
          </p:cNvPr>
          <p:cNvPicPr>
            <a:picLocks noChangeAspect="1"/>
          </p:cNvPicPr>
          <p:nvPr/>
        </p:nvPicPr>
        <p:blipFill>
          <a:blip r:embed="rId5"/>
          <a:stretch>
            <a:fillRect/>
          </a:stretch>
        </p:blipFill>
        <p:spPr>
          <a:xfrm>
            <a:off x="24195360" y="4315080"/>
            <a:ext cx="4745736" cy="3691418"/>
          </a:xfrm>
          <a:prstGeom prst="rect">
            <a:avLst/>
          </a:prstGeom>
        </p:spPr>
      </p:pic>
      <p:pic>
        <p:nvPicPr>
          <p:cNvPr id="11" name="Picture 10" descr="A white text on a black background&#10;&#10;Description automatically generated">
            <a:extLst>
              <a:ext uri="{FF2B5EF4-FFF2-40B4-BE49-F238E27FC236}">
                <a16:creationId xmlns:a16="http://schemas.microsoft.com/office/drawing/2014/main" id="{C9E2EDE7-7D3C-B884-B75A-D0EAD9E720B3}"/>
              </a:ext>
            </a:extLst>
          </p:cNvPr>
          <p:cNvPicPr>
            <a:picLocks noChangeAspect="1"/>
          </p:cNvPicPr>
          <p:nvPr/>
        </p:nvPicPr>
        <p:blipFill>
          <a:blip r:embed="rId6"/>
          <a:stretch>
            <a:fillRect/>
          </a:stretch>
        </p:blipFill>
        <p:spPr>
          <a:xfrm>
            <a:off x="3977304" y="14226496"/>
            <a:ext cx="4745736" cy="3323360"/>
          </a:xfrm>
          <a:prstGeom prst="rect">
            <a:avLst/>
          </a:prstGeom>
        </p:spPr>
      </p:pic>
      <p:pic>
        <p:nvPicPr>
          <p:cNvPr id="17" name="Picture 16" descr="A white text on a black background&#10;&#10;Description automatically generated">
            <a:extLst>
              <a:ext uri="{FF2B5EF4-FFF2-40B4-BE49-F238E27FC236}">
                <a16:creationId xmlns:a16="http://schemas.microsoft.com/office/drawing/2014/main" id="{49523A8A-2530-B752-32E2-87E4360C7C09}"/>
              </a:ext>
            </a:extLst>
          </p:cNvPr>
          <p:cNvPicPr>
            <a:picLocks noChangeAspect="1"/>
          </p:cNvPicPr>
          <p:nvPr/>
        </p:nvPicPr>
        <p:blipFill>
          <a:blip r:embed="rId7"/>
          <a:stretch>
            <a:fillRect/>
          </a:stretch>
        </p:blipFill>
        <p:spPr>
          <a:xfrm>
            <a:off x="10215260" y="14226496"/>
            <a:ext cx="4745736" cy="3404024"/>
          </a:xfrm>
          <a:prstGeom prst="rect">
            <a:avLst/>
          </a:prstGeom>
        </p:spPr>
      </p:pic>
      <p:pic>
        <p:nvPicPr>
          <p:cNvPr id="19" name="Picture 18" descr="A black background with white text&#10;&#10;Description automatically generated">
            <a:extLst>
              <a:ext uri="{FF2B5EF4-FFF2-40B4-BE49-F238E27FC236}">
                <a16:creationId xmlns:a16="http://schemas.microsoft.com/office/drawing/2014/main" id="{175ACDBF-7879-ECA2-202D-2CAFE8C22E53}"/>
              </a:ext>
            </a:extLst>
          </p:cNvPr>
          <p:cNvPicPr>
            <a:picLocks noChangeAspect="1"/>
          </p:cNvPicPr>
          <p:nvPr/>
        </p:nvPicPr>
        <p:blipFill>
          <a:blip r:embed="rId8"/>
          <a:stretch>
            <a:fillRect/>
          </a:stretch>
        </p:blipFill>
        <p:spPr>
          <a:xfrm>
            <a:off x="17577928" y="14226496"/>
            <a:ext cx="4745736" cy="3323360"/>
          </a:xfrm>
          <a:prstGeom prst="rect">
            <a:avLst/>
          </a:prstGeom>
        </p:spPr>
      </p:pic>
      <p:pic>
        <p:nvPicPr>
          <p:cNvPr id="25" name="Picture 24" descr="A white text on a black background&#10;&#10;Description automatically generated">
            <a:extLst>
              <a:ext uri="{FF2B5EF4-FFF2-40B4-BE49-F238E27FC236}">
                <a16:creationId xmlns:a16="http://schemas.microsoft.com/office/drawing/2014/main" id="{5724E17B-B07D-02CA-F444-2AE424F0F18E}"/>
              </a:ext>
            </a:extLst>
          </p:cNvPr>
          <p:cNvPicPr>
            <a:picLocks noChangeAspect="1"/>
          </p:cNvPicPr>
          <p:nvPr/>
        </p:nvPicPr>
        <p:blipFill>
          <a:blip r:embed="rId9"/>
          <a:stretch>
            <a:fillRect/>
          </a:stretch>
        </p:blipFill>
        <p:spPr>
          <a:xfrm>
            <a:off x="24195360" y="14226496"/>
            <a:ext cx="4745736" cy="3323360"/>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8F69FE1E-B7A7-EDA8-8193-46FCE44ABA2B}"/>
              </a:ext>
            </a:extLst>
          </p:cNvPr>
          <p:cNvPicPr>
            <a:picLocks noChangeAspect="1"/>
          </p:cNvPicPr>
          <p:nvPr/>
        </p:nvPicPr>
        <p:blipFill>
          <a:blip r:embed="rId10"/>
          <a:stretch>
            <a:fillRect/>
          </a:stretch>
        </p:blipFill>
        <p:spPr>
          <a:xfrm>
            <a:off x="17577928" y="9751233"/>
            <a:ext cx="4745736" cy="3323360"/>
          </a:xfrm>
          <a:prstGeom prst="rect">
            <a:avLst/>
          </a:prstGeom>
        </p:spPr>
      </p:pic>
      <p:pic>
        <p:nvPicPr>
          <p:cNvPr id="21" name="Picture 20" descr="A black background with white text&#10;&#10;Description automatically generated">
            <a:extLst>
              <a:ext uri="{FF2B5EF4-FFF2-40B4-BE49-F238E27FC236}">
                <a16:creationId xmlns:a16="http://schemas.microsoft.com/office/drawing/2014/main" id="{11B35AF5-FA2D-15B8-7417-7C52111C415D}"/>
              </a:ext>
            </a:extLst>
          </p:cNvPr>
          <p:cNvPicPr>
            <a:picLocks noChangeAspect="1"/>
          </p:cNvPicPr>
          <p:nvPr/>
        </p:nvPicPr>
        <p:blipFill>
          <a:blip r:embed="rId11"/>
          <a:stretch>
            <a:fillRect/>
          </a:stretch>
        </p:blipFill>
        <p:spPr>
          <a:xfrm>
            <a:off x="3977304" y="9751233"/>
            <a:ext cx="4745736" cy="3812722"/>
          </a:xfrm>
          <a:prstGeom prst="rect">
            <a:avLst/>
          </a:prstGeom>
        </p:spPr>
      </p:pic>
      <p:pic>
        <p:nvPicPr>
          <p:cNvPr id="27" name="Picture 26" descr="A black background with white text&#10;&#10;Description automatically generated">
            <a:extLst>
              <a:ext uri="{FF2B5EF4-FFF2-40B4-BE49-F238E27FC236}">
                <a16:creationId xmlns:a16="http://schemas.microsoft.com/office/drawing/2014/main" id="{375F5B07-0509-81EA-C338-35261729DDE3}"/>
              </a:ext>
            </a:extLst>
          </p:cNvPr>
          <p:cNvPicPr>
            <a:picLocks noChangeAspect="1"/>
          </p:cNvPicPr>
          <p:nvPr/>
        </p:nvPicPr>
        <p:blipFill>
          <a:blip r:embed="rId12"/>
          <a:stretch>
            <a:fillRect/>
          </a:stretch>
        </p:blipFill>
        <p:spPr>
          <a:xfrm>
            <a:off x="10215260" y="9751233"/>
            <a:ext cx="4745736" cy="3812722"/>
          </a:xfrm>
          <a:prstGeom prst="rect">
            <a:avLst/>
          </a:prstGeom>
        </p:spPr>
      </p:pic>
      <p:pic>
        <p:nvPicPr>
          <p:cNvPr id="29" name="Picture 28" descr="A white text on a black background&#10;&#10;Description automatically generated">
            <a:extLst>
              <a:ext uri="{FF2B5EF4-FFF2-40B4-BE49-F238E27FC236}">
                <a16:creationId xmlns:a16="http://schemas.microsoft.com/office/drawing/2014/main" id="{5CBCE9CC-4E4A-7949-569E-88B30AA3417F}"/>
              </a:ext>
            </a:extLst>
          </p:cNvPr>
          <p:cNvPicPr>
            <a:picLocks noChangeAspect="1"/>
          </p:cNvPicPr>
          <p:nvPr/>
        </p:nvPicPr>
        <p:blipFill>
          <a:blip r:embed="rId13"/>
          <a:stretch>
            <a:fillRect/>
          </a:stretch>
        </p:blipFill>
        <p:spPr>
          <a:xfrm>
            <a:off x="24195360" y="9751233"/>
            <a:ext cx="4745736" cy="3323360"/>
          </a:xfrm>
          <a:prstGeom prst="rect">
            <a:avLst/>
          </a:prstGeom>
        </p:spPr>
      </p:pic>
    </p:spTree>
    <p:extLst>
      <p:ext uri="{BB962C8B-B14F-4D97-AF65-F5344CB8AC3E}">
        <p14:creationId xmlns:p14="http://schemas.microsoft.com/office/powerpoint/2010/main" val="342162576"/>
      </p:ext>
    </p:extLst>
  </p:cSld>
  <p:clrMapOvr>
    <a:masterClrMapping/>
  </p:clrMapOvr>
</p:sld>
</file>

<file path=ppt/theme/theme1.xml><?xml version="1.0" encoding="utf-8"?>
<a:theme xmlns:a="http://schemas.openxmlformats.org/drawingml/2006/main" name="ResearchSummit2015Poste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ResearchSummit_Template-2016</Template>
  <TotalTime>1374</TotalTime>
  <Words>537</Words>
  <Application>Microsoft Office PowerPoint</Application>
  <PresentationFormat>Custom</PresentationFormat>
  <Paragraphs>58</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Franklin Gothic Book</vt:lpstr>
      <vt:lpstr>Franklin Gothic Medium Cond</vt:lpstr>
      <vt:lpstr>ResearchSummit2015PosterTemplate</vt:lpstr>
      <vt:lpstr>Instructions</vt:lpstr>
      <vt:lpstr>PowerPoint Presentation</vt:lpstr>
      <vt:lpstr>PowerPoint Presentation</vt:lpstr>
      <vt:lpstr>PowerPoint Presentation</vt:lpstr>
      <vt:lpstr>PowerPoint Presentation</vt:lpstr>
      <vt:lpstr>School Logos in Color</vt:lpstr>
      <vt:lpstr>School Logos in White</vt:lpstr>
    </vt:vector>
  </TitlesOfParts>
  <Manager>Hecker, Mark</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ResearchSummit 2016</dc:subject>
  <dc:creator>Drerup, Courtney</dc:creator>
  <cp:keywords/>
  <dc:description/>
  <cp:lastModifiedBy>Audrey Lester</cp:lastModifiedBy>
  <cp:revision>54</cp:revision>
  <cp:lastPrinted>2018-09-07T16:49:07Z</cp:lastPrinted>
  <dcterms:created xsi:type="dcterms:W3CDTF">2016-06-09T17:14:55Z</dcterms:created>
  <dcterms:modified xsi:type="dcterms:W3CDTF">2024-01-30T20:47:55Z</dcterms:modified>
  <cp:category/>
</cp:coreProperties>
</file>